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E8F2-C913-4DF4-A996-09101B912AAC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2881-4C38-46BD-BFB2-DAD0206562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禱告的力量</a:t>
            </a:r>
            <a:endParaRPr lang="zh-CN" altLang="en-US" sz="54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8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禱告播下救恩的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種子</a:t>
            </a:r>
            <a:endParaRPr lang="en-US" altLang="zh-TW" sz="48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淚水澆灌心靈的深處</a:t>
            </a:r>
            <a:endParaRPr lang="en-US" altLang="zh-TW" sz="48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91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神的靈使軟弱的心變得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剛強</a:t>
            </a:r>
            <a:endParaRPr lang="en-US" altLang="zh-TW" sz="4800" b="1" dirty="0" smtClean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的信心建立在耶穌這磐石上</a:t>
            </a:r>
            <a:endParaRPr lang="en-US" altLang="zh-TW" sz="48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91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禱告的力量　時間可以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證明</a:t>
            </a:r>
            <a:endParaRPr lang="en-US" altLang="zh-TW" sz="4800" b="1" dirty="0" smtClean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改變</a:t>
            </a: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的大能　在耶穌基督裡</a:t>
            </a:r>
            <a:r>
              <a:rPr lang="zh-TW" altLang="en-US" sz="4800" dirty="0"/>
              <a:t>　　</a:t>
            </a:r>
            <a:endParaRPr lang="en-US" altLang="zh-TW" sz="48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91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獻上馨香之祭　直達到祢寶座前　</a:t>
            </a:r>
            <a:endParaRPr lang="en-US" altLang="zh-TW" sz="4800" b="1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祢信實　祢必垂聽每個呼求</a:t>
            </a:r>
            <a:endParaRPr lang="en-US" altLang="zh-TW" sz="48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91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如螢幕大小 (16:9)</PresentationFormat>
  <Paragraphs>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禱告的力量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禱告的力量</dc:title>
  <dc:creator>PowerPoint</dc:creator>
  <cp:lastModifiedBy>PowerPoint</cp:lastModifiedBy>
  <cp:revision>1</cp:revision>
  <dcterms:created xsi:type="dcterms:W3CDTF">2023-07-06T11:51:31Z</dcterms:created>
  <dcterms:modified xsi:type="dcterms:W3CDTF">2023-07-06T11:53:25Z</dcterms:modified>
</cp:coreProperties>
</file>