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01/08/2022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穌在我裡面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ở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98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3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逆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luận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87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định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400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60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82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靠主站立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44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triều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4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過主恩的滋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有什麼更甘甜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74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51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98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hút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3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912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80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90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301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4</cp:revision>
  <dcterms:created xsi:type="dcterms:W3CDTF">2022-04-07T15:49:49Z</dcterms:created>
  <dcterms:modified xsi:type="dcterms:W3CDTF">2022-08-01T12:05:19Z</dcterms:modified>
</cp:coreProperties>
</file>