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D47E3-7155-4305-B220-0E4A8B2E21BF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奔跑不放棄</a:t>
            </a:r>
          </a:p>
        </p:txBody>
      </p:sp>
    </p:spTree>
    <p:extLst>
      <p:ext uri="{BB962C8B-B14F-4D97-AF65-F5344CB8AC3E}">
        <p14:creationId xmlns:p14="http://schemas.microsoft.com/office/powerpoint/2010/main" val="236224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每個狂風暴雨裡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祢同在在那裡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每個難處低谷裡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祢恩典在那裡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87B14C-F900-D9B3-A1BD-CD1C1A25E897}"/>
              </a:ext>
            </a:extLst>
          </p:cNvPr>
          <p:cNvSpPr txBox="1"/>
          <p:nvPr/>
        </p:nvSpPr>
        <p:spPr>
          <a:xfrm>
            <a:off x="0" y="53012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748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每個傷心失望裡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祢愛我愛到底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在祢愛的光中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我得著能力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722F30-7458-C514-5221-A4EA881C8A70}"/>
              </a:ext>
            </a:extLst>
          </p:cNvPr>
          <p:cNvSpPr txBox="1"/>
          <p:nvPr/>
        </p:nvSpPr>
        <p:spPr>
          <a:xfrm>
            <a:off x="0" y="53012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174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我愛祢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用盡我全心全意全力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榮耀高舉祢的名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我跟隨不懷疑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8F8D69-A8E5-FEEE-270A-72EA1F9D3CE6}"/>
              </a:ext>
            </a:extLst>
          </p:cNvPr>
          <p:cNvSpPr txBox="1"/>
          <p:nvPr/>
        </p:nvSpPr>
        <p:spPr>
          <a:xfrm>
            <a:off x="0" y="53012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609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我愛祢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用盡我全心全意全力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在這愛的路程裡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我奔跑不放棄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4DAE2-4814-3C3A-5F16-684DB1AB4120}"/>
              </a:ext>
            </a:extLst>
          </p:cNvPr>
          <p:cNvSpPr txBox="1"/>
          <p:nvPr/>
        </p:nvSpPr>
        <p:spPr>
          <a:xfrm>
            <a:off x="0" y="53012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34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四面受敵  卻不被困住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心裡作難  卻不至失望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94BDD-2A18-983A-7A61-5BD7E2CB26DB}"/>
              </a:ext>
            </a:extLst>
          </p:cNvPr>
          <p:cNvSpPr txBox="1"/>
          <p:nvPr/>
        </p:nvSpPr>
        <p:spPr>
          <a:xfrm>
            <a:off x="0" y="53012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990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至暫至輕的苦楚要成就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極重無比永遠的榮耀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47908-28F4-CDA7-4504-69F0FB7F4228}"/>
              </a:ext>
            </a:extLst>
          </p:cNvPr>
          <p:cNvSpPr txBox="1"/>
          <p:nvPr/>
        </p:nvSpPr>
        <p:spPr>
          <a:xfrm>
            <a:off x="0" y="53012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527588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12</TotalTime>
  <Words>164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Microsoft JhengHei</vt:lpstr>
      <vt:lpstr>Microsoft JhengHei</vt:lpstr>
      <vt:lpstr>Arial</vt:lpstr>
      <vt:lpstr>Calibri</vt:lpstr>
      <vt:lpstr>佈景主題1</vt:lpstr>
      <vt:lpstr>奔跑不放棄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奔跑不放棄</dc:title>
  <dc:creator>大唐</dc:creator>
  <cp:lastModifiedBy>batisuoc</cp:lastModifiedBy>
  <cp:revision>3</cp:revision>
  <dcterms:created xsi:type="dcterms:W3CDTF">2018-07-07T03:07:12Z</dcterms:created>
  <dcterms:modified xsi:type="dcterms:W3CDTF">2024-02-06T11:46:46Z</dcterms:modified>
</cp:coreProperties>
</file>