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3" r:id="rId2"/>
    <p:sldId id="390" r:id="rId3"/>
    <p:sldId id="1656" r:id="rId4"/>
    <p:sldId id="1657" r:id="rId5"/>
    <p:sldId id="1658" r:id="rId6"/>
    <p:sldId id="1659" r:id="rId7"/>
    <p:sldId id="1660" r:id="rId8"/>
    <p:sldId id="1661" r:id="rId9"/>
    <p:sldId id="1662" r:id="rId10"/>
    <p:sldId id="1663" r:id="rId11"/>
    <p:sldId id="1664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BBD-8151-405B-BEAE-4CC22C1DDA96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610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BBD-8151-405B-BEAE-4CC22C1DDA96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589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BBD-8151-405B-BEAE-4CC22C1DDA96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427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BBD-8151-405B-BEAE-4CC22C1DDA96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804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BBD-8151-405B-BEAE-4CC22C1DDA96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89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BBD-8151-405B-BEAE-4CC22C1DDA96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740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BBD-8151-405B-BEAE-4CC22C1DDA96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848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BBD-8151-405B-BEAE-4CC22C1DDA96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858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BBD-8151-405B-BEAE-4CC22C1DDA96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398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BBD-8151-405B-BEAE-4CC22C1DDA96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44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BBD-8151-405B-BEAE-4CC22C1DDA96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099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7BBD-8151-405B-BEAE-4CC22C1DDA96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54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恩典之洋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牽引我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讓我更深與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158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使我信心更加堅定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在我救主同在裡</a:t>
            </a:r>
            <a:endParaRPr lang="vi-VN" sz="64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515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在水面上呼喚著我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跨入未知  深怕失落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在奧秘中當我尋見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在深海裡  我仍站立</a:t>
            </a:r>
            <a:endParaRPr lang="vi-VN" sz="64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92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我全心呼求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我的眼單單仰望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502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大海翻騰  我卻安息  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懷裡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屬我  而我屬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vi-VN" sz="64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341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水深之處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恩典湧流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手掌權  牽引著我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602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就在我深陷恐懼軟弱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永不失手  扶持著我</a:t>
            </a:r>
            <a:endParaRPr lang="vi-VN" sz="64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638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聖靈引領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使我信心沒有界線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979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讓我能行走在水面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呼召我快跑跟隨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81532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203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Microsoft JhengHei</vt:lpstr>
      <vt:lpstr>Microsoft JhengHei</vt:lpstr>
      <vt:lpstr>Arial</vt:lpstr>
      <vt:lpstr>Calibri</vt:lpstr>
      <vt:lpstr>Theme1</vt:lpstr>
      <vt:lpstr>恩典之洋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恩典之洋</dc:title>
  <dc:creator>Windows User</dc:creator>
  <cp:lastModifiedBy>batisuoc</cp:lastModifiedBy>
  <cp:revision>5</cp:revision>
  <dcterms:created xsi:type="dcterms:W3CDTF">2020-08-07T17:35:53Z</dcterms:created>
  <dcterms:modified xsi:type="dcterms:W3CDTF">2024-02-01T17:11:30Z</dcterms:modified>
</cp:coreProperties>
</file>