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5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3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754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36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703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182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882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131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8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77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2A82-641B-4CAF-ADDE-F76E42FE23D1}" type="datetimeFigureOut">
              <a:rPr lang="vi-VN" smtClean="0"/>
              <a:t>01/02/2024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5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感謝天父</a:t>
            </a:r>
          </a:p>
        </p:txBody>
      </p:sp>
    </p:spTree>
    <p:extLst>
      <p:ext uri="{BB962C8B-B14F-4D97-AF65-F5344CB8AC3E}">
        <p14:creationId xmlns:p14="http://schemas.microsoft.com/office/powerpoint/2010/main" val="80887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感謝天父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愛充滿在這地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感謝天父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賜下獨生子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60924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3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感謝耶穌 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為我們捨命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感謝聖靈 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時刻與我同行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60925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29401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54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Microsoft JhengHei</vt:lpstr>
      <vt:lpstr>Arial</vt:lpstr>
      <vt:lpstr>Calibri</vt:lpstr>
      <vt:lpstr>Theme1</vt:lpstr>
      <vt:lpstr>感謝天父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感謝天父</dc:title>
  <dc:creator>Windows User</dc:creator>
  <cp:lastModifiedBy>batisuoc</cp:lastModifiedBy>
  <cp:revision>3</cp:revision>
  <dcterms:created xsi:type="dcterms:W3CDTF">2020-05-16T04:37:58Z</dcterms:created>
  <dcterms:modified xsi:type="dcterms:W3CDTF">2024-02-01T14:35:51Z</dcterms:modified>
</cp:coreProperties>
</file>