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4E697-CE72-412B-8278-CFA98349C2C7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60AD5-02AE-4D1F-A8EC-6120C95F02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4EAF6-CC23-401C-A960-C52221D1BDD0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各山嶺上去傳揚</a:t>
            </a:r>
          </a:p>
        </p:txBody>
      </p:sp>
    </p:spTree>
    <p:extLst>
      <p:ext uri="{BB962C8B-B14F-4D97-AF65-F5344CB8AC3E}">
        <p14:creationId xmlns:p14="http://schemas.microsoft.com/office/powerpoint/2010/main" val="129903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到各山嶺去傳揚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越過山崗到各地方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219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到各山嶺去傳揚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說基督已降生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099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到各山嶺去傳揚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越過山崗到各地方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51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到各山嶺去傳揚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說基督已降生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704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當我以前尋求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不論黑夜白晝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932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我求耶穌來幫助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祂就指示我路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658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到各山嶺去傳揚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越過山崗到各地方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417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到各山嶺去傳揚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說基督已降生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036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派我做守望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日夜站在城墻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488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我雖然是主信徒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我只是一小羊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50314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17</TotalTime>
  <Words>176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</vt:lpstr>
      <vt:lpstr>Microsoft JhengHei</vt:lpstr>
      <vt:lpstr>新細明體</vt:lpstr>
      <vt:lpstr>Arial</vt:lpstr>
      <vt:lpstr>Calibri</vt:lpstr>
      <vt:lpstr>佈景主題1</vt:lpstr>
      <vt:lpstr>到各山嶺上去傳揚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到各山嶺上去傳揚</dc:title>
  <dc:creator>大唐</dc:creator>
  <cp:lastModifiedBy>Windows User</cp:lastModifiedBy>
  <cp:revision>3</cp:revision>
  <dcterms:created xsi:type="dcterms:W3CDTF">2017-12-23T08:06:08Z</dcterms:created>
  <dcterms:modified xsi:type="dcterms:W3CDTF">2021-12-24T05:52:14Z</dcterms:modified>
</cp:coreProperties>
</file>