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116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3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1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94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54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695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6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55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6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0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60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279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穌我救主降生伯利恆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2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耶穌死三日從墓中復起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勝過撒但與死亡之權勢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主永遠活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着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必救我到底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主活為我  為我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主活為我  為我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主活為我  為我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主永遠活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着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必救我到底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主活為我  為我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耶穌有應許不久再臨世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信徒聞此言甚安慰快意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救主再降臨恩愛最奇異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主來接我  接我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主來接我  接我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主來接我  接我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救主再降臨恩愛最奇異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主來接我  接我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穌我救主降生伯利恆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貧苦之嬰孩裏布放槽中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奇哉其來意足動我心懷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主來尋我  尋我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主來尋我  尋我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主來尋我  尋我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奇哉其來意足動我心懷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主來尋我  尋我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耶穌我恩主受死於苦架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救贖我靈魂還清我罪債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耶穌被釘死天地皆驚訝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主死救我  救我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主死救我  救我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主死救我  救我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耶穌被釘死天地皆驚訝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主死救我  救我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308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279 耶穌我救主降生伯利恆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2021-12-24T05:27:03Z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