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" y="14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58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3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0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4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5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40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EEF3-9104-4469-A322-D947357157A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3D39-D5A7-4661-80E5-614EE11C2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5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野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地的花</a:t>
            </a:r>
          </a:p>
        </p:txBody>
      </p:sp>
    </p:spTree>
    <p:extLst>
      <p:ext uri="{BB962C8B-B14F-4D97-AF65-F5344CB8AC3E}">
        <p14:creationId xmlns:p14="http://schemas.microsoft.com/office/powerpoint/2010/main" val="99871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野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地的花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著美麗的衣裳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天空的鳥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兒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從來不為生活忙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82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慈愛的天父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天都看顧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7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祂更愛世上人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為他們預備永生的路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09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一切需要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父已經都知道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若心中煩惱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祂為你除掉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1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慈愛的天父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天都看顧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22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祂是全能的主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信靠祂的人真正有福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6812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129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野地的花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野地的花</dc:title>
  <dc:creator>DAIDUONG</dc:creator>
  <cp:lastModifiedBy>Windows User</cp:lastModifiedBy>
  <cp:revision>2</cp:revision>
  <dcterms:created xsi:type="dcterms:W3CDTF">2013-08-17T12:43:56Z</dcterms:created>
  <dcterms:modified xsi:type="dcterms:W3CDTF">2023-04-27T09:43:40Z</dcterms:modified>
</cp:coreProperties>
</file>