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9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848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1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06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442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490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065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153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14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995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10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C3BB-9AFB-49E2-8D2A-E4203FC93BBF}" type="datetimeFigureOut">
              <a:rPr lang="vi-VN" smtClean="0"/>
              <a:t>02/09/2022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C940-2A4D-4EC1-9430-39C5FA9DA7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659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為我開路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926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祂是我的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我走過死蔭穀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12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賜愛與能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  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必開道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  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必開道路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71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我走到路盡頭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49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  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難測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必為我開道路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269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祂是我的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我走過死蔭谷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82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賜愛與能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  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必開道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  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必開道路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25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祂必領我經過曠野中的道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將看見沙漠中祂開江河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0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天地將要廢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  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的話語卻長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 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成就大事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581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祂為我開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我走到路盡頭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21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  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難測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必為我開道路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195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195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祂為我開路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祂為我開路</dc:title>
  <dc:creator>Windows User</dc:creator>
  <cp:lastModifiedBy>Windows User</cp:lastModifiedBy>
  <cp:revision>1</cp:revision>
  <dcterms:created xsi:type="dcterms:W3CDTF">2022-09-02T04:12:16Z</dcterms:created>
  <dcterms:modified xsi:type="dcterms:W3CDTF">2022-09-02T04:12:42Z</dcterms:modified>
</cp:coreProperties>
</file>