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1610" r:id="rId2"/>
    <p:sldId id="1611" r:id="rId3"/>
    <p:sldId id="1612" r:id="rId4"/>
    <p:sldId id="1613" r:id="rId5"/>
    <p:sldId id="1614" r:id="rId6"/>
    <p:sldId id="1615" r:id="rId7"/>
    <p:sldId id="1616" r:id="rId8"/>
    <p:sldId id="1617" r:id="rId9"/>
    <p:sldId id="1618" r:id="rId10"/>
    <p:sldId id="1619" r:id="rId11"/>
    <p:sldId id="1620" r:id="rId12"/>
    <p:sldId id="1621" r:id="rId13"/>
    <p:sldId id="1622" r:id="rId14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2" y="134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768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583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226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614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921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155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405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05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871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127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358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445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105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在祂翼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下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099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安穩隱藏在主大能翅膀下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直到黑雲過去青天復現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當那時展翼帶我飛上天庭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稱頌主恩愛見天父榮面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47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安穩隱藏主翅膀下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誰能使我離主愛</a:t>
            </a:r>
          </a:p>
        </p:txBody>
      </p:sp>
    </p:spTree>
    <p:extLst>
      <p:ext uri="{BB962C8B-B14F-4D97-AF65-F5344CB8AC3E}">
        <p14:creationId xmlns:p14="http://schemas.microsoft.com/office/powerpoint/2010/main" val="34012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主翅膀下要永居無怕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救主大能堪足依賴</a:t>
            </a:r>
          </a:p>
        </p:txBody>
      </p:sp>
    </p:spTree>
    <p:extLst>
      <p:ext uri="{BB962C8B-B14F-4D97-AF65-F5344CB8AC3E}">
        <p14:creationId xmlns:p14="http://schemas.microsoft.com/office/powerpoint/2010/main" val="41924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安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穩隱藏在主大能翅膀下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狂風暴雨來攻我也不怕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9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魔鬼雖用計欲奪去我靈魂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但我藏在主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裡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一無所掛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6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安穩隱藏主翅膀下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誰能使我離主愛</a:t>
            </a:r>
          </a:p>
        </p:txBody>
      </p:sp>
    </p:spTree>
    <p:extLst>
      <p:ext uri="{BB962C8B-B14F-4D97-AF65-F5344CB8AC3E}">
        <p14:creationId xmlns:p14="http://schemas.microsoft.com/office/powerpoint/2010/main" val="4623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主翅膀下要永居無怕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救主大能堪足依賴</a:t>
            </a:r>
          </a:p>
        </p:txBody>
      </p:sp>
    </p:spTree>
    <p:extLst>
      <p:ext uri="{BB962C8B-B14F-4D97-AF65-F5344CB8AC3E}">
        <p14:creationId xmlns:p14="http://schemas.microsoft.com/office/powerpoint/2010/main" val="405293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安穩隱藏在主大能翅膀下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何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等溫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暖何等柔和週密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當我遇攻擊無處可獲幫助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在主蔭庇下真百無一失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8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安穩隱藏主翅膀下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誰能使我離主愛</a:t>
            </a:r>
          </a:p>
        </p:txBody>
      </p:sp>
    </p:spTree>
    <p:extLst>
      <p:ext uri="{BB962C8B-B14F-4D97-AF65-F5344CB8AC3E}">
        <p14:creationId xmlns:p14="http://schemas.microsoft.com/office/powerpoint/2010/main" val="9006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主翅膀下要永居無怕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救主大能堪足依賴</a:t>
            </a:r>
          </a:p>
        </p:txBody>
      </p:sp>
    </p:spTree>
    <p:extLst>
      <p:ext uri="{BB962C8B-B14F-4D97-AF65-F5344CB8AC3E}">
        <p14:creationId xmlns:p14="http://schemas.microsoft.com/office/powerpoint/2010/main" val="245424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</TotalTime>
  <Words>257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105 在祂翼下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141</cp:revision>
  <dcterms:created xsi:type="dcterms:W3CDTF">2015-05-17T04:39:00Z</dcterms:created>
  <dcterms:modified xsi:type="dcterms:W3CDTF">2022-09-02T04:31:28Z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