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2" y="1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1AE8A-62C0-4F2D-A745-2B6F43B71848}" type="datetimeFigureOut">
              <a:rPr lang="zh-TW" altLang="en-US" smtClean="0"/>
              <a:t>2022/9/2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2BCEB-62EC-423F-95BC-5436ADFA2A9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207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8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主更深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952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切願深愛我主  愛主更深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謙卑跪主足前  虛心虔誠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求看我心苦楚  切願深愛我主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  愛主更深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( 1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昔謀世上喜樂  貪慕安身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今專尋求基督  過於奇珍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5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迫切祈求天父  使我深愛我主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  愛主更深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( 2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福樂若變苦難  痛苦在心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轉思主愛無斷  足慰苦情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3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歌唱且忘我苦  猶願深愛我主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愛主更深  愛主更深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</a:rPr>
              <a:t>( 3 / 3 )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8</TotalTime>
  <Words>154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佈景主題1</vt:lpstr>
      <vt:lpstr>宣道詩 207 愛主更深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愛主更深</dc:title>
  <dc:creator>大唐</dc:creator>
  <cp:lastModifiedBy>Windows User</cp:lastModifiedBy>
  <cp:revision>2</cp:revision>
  <dcterms:created xsi:type="dcterms:W3CDTF">2018-01-13T03:56:03Z</dcterms:created>
  <dcterms:modified xsi:type="dcterms:W3CDTF">2022-09-02T04:42:10Z</dcterms:modified>
</cp:coreProperties>
</file>