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  <p:sldId id="1619" r:id="rId10"/>
    <p:sldId id="1620" r:id="rId11"/>
    <p:sldId id="1621" r:id="rId12"/>
    <p:sldId id="1622" r:id="rId13"/>
    <p:sldId id="1623" r:id="rId14"/>
    <p:sldId id="1624" r:id="rId15"/>
    <p:sldId id="1625" r:id="rId16"/>
    <p:sldId id="1626" r:id="rId17"/>
    <p:sldId id="1627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2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715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23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84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1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35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89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8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48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1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4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2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主愛說不盡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3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我主升天作我中保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天父面前為我祈禱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</a:rPr>
              <a:t>/ </a:t>
            </a:r>
            <a:r>
              <a:rPr lang="en-US" sz="4800" b="1" dirty="0">
                <a:solidFill>
                  <a:srgbClr val="660033"/>
                </a:solidFill>
              </a:rPr>
              <a:t>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使我罪人與神和好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25173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767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我主時常與我相親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平安喜樂充滿我心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</a:rPr>
              <a:t>/ </a:t>
            </a:r>
            <a:r>
              <a:rPr lang="en-US" sz="4800" b="1" dirty="0">
                <a:solidFill>
                  <a:srgbClr val="660033"/>
                </a:solidFill>
              </a:rPr>
              <a:t>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有福指望何等光明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11466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1094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捨身流血還我罪債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</a:t>
            </a:r>
            <a:r>
              <a:rPr lang="en-US" sz="4800" b="1" dirty="0" smtClean="0">
                <a:solidFill>
                  <a:srgbClr val="660033"/>
                </a:solidFill>
              </a:rPr>
              <a:t>/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使我得免永遠災害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5607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24211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我主受難沫吐滿臉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被人凌辱戴荊棘冕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</a:rPr>
              <a:t>/ </a:t>
            </a:r>
            <a:r>
              <a:rPr lang="en-US" sz="4800" b="1" dirty="0">
                <a:solidFill>
                  <a:srgbClr val="660033"/>
                </a:solidFill>
              </a:rPr>
              <a:t>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使我得蒙救贖恩典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26824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32717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</TotalTime>
  <Words>284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211A 主愛說不盡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142</cp:revision>
  <dcterms:created xsi:type="dcterms:W3CDTF">2015-05-17T04:39:00Z</dcterms:created>
  <dcterms:modified xsi:type="dcterms:W3CDTF">2022-09-02T04:34:49Z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