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280-FF08-408F-AF40-FF8748794CF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CF9D-1CFC-4A84-BE3D-8BA77457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1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280-FF08-408F-AF40-FF8748794CF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CF9D-1CFC-4A84-BE3D-8BA77457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2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280-FF08-408F-AF40-FF8748794CF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CF9D-1CFC-4A84-BE3D-8BA77457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2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280-FF08-408F-AF40-FF8748794CF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CF9D-1CFC-4A84-BE3D-8BA77457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280-FF08-408F-AF40-FF8748794CF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CF9D-1CFC-4A84-BE3D-8BA77457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0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280-FF08-408F-AF40-FF8748794CF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CF9D-1CFC-4A84-BE3D-8BA77457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280-FF08-408F-AF40-FF8748794CF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CF9D-1CFC-4A84-BE3D-8BA77457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5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280-FF08-408F-AF40-FF8748794CF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CF9D-1CFC-4A84-BE3D-8BA77457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8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280-FF08-408F-AF40-FF8748794CF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CF9D-1CFC-4A84-BE3D-8BA77457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280-FF08-408F-AF40-FF8748794CF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CF9D-1CFC-4A84-BE3D-8BA77457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3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280-FF08-408F-AF40-FF8748794CF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CF9D-1CFC-4A84-BE3D-8BA77457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6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65280-FF08-408F-AF40-FF8748794CF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CF9D-1CFC-4A84-BE3D-8BA77457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4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青年聖歌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124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跟隨我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31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聽復活主慈聲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說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  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  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隨我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1 / 2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懇切呼召整日不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輟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  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  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隨我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1 / 2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為你飽受痛苦憂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傷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為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你捨命十字架上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1 / 2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苦杯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親嘗  罪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債代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償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  跟隨我  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隨我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1 / 2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你罪雖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多  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赦免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  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  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隨我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2 / 2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各樣罪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惡  赦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免到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底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  跟隨我  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隨我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2 / 2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7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一生一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世  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必同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領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你經過陸地洋海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2 / 2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2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賜你天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福  直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到萬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代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  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  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隨我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2 / 2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6574901-70CA-473D-9275-6381E2A9A2A1}" vid="{7999D158-290D-4471-838F-E08D15FFEA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180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青年聖歌 I 124 跟隨我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青年聖歌 I 124 跟隨我</dc:title>
  <dc:creator>Uncle Jo</dc:creator>
  <cp:lastModifiedBy>Uncle Jo</cp:lastModifiedBy>
  <cp:revision>1</cp:revision>
  <dcterms:created xsi:type="dcterms:W3CDTF">2023-05-27T09:18:45Z</dcterms:created>
  <dcterms:modified xsi:type="dcterms:W3CDTF">2023-05-27T09:19:17Z</dcterms:modified>
</cp:coreProperties>
</file>