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353" r:id="rId2"/>
    <p:sldId id="390" r:id="rId3"/>
    <p:sldId id="472" r:id="rId4"/>
    <p:sldId id="473" r:id="rId5"/>
    <p:sldId id="474" r:id="rId6"/>
    <p:sldId id="475" r:id="rId7"/>
    <p:sldId id="476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78" y="8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5B72-FEAE-4A7E-BFAD-8E37A453F100}" type="datetimeFigureOut">
              <a:rPr lang="zh-TW" altLang="en-US" smtClean="0"/>
              <a:pPr/>
              <a:t>2023/12/9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50A7-3D11-4889-8B57-8D38199198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43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5B72-FEAE-4A7E-BFAD-8E37A453F100}" type="datetimeFigureOut">
              <a:rPr lang="zh-TW" altLang="en-US" smtClean="0"/>
              <a:pPr/>
              <a:t>2023/12/9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50A7-3D11-4889-8B57-8D38199198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72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5B72-FEAE-4A7E-BFAD-8E37A453F100}" type="datetimeFigureOut">
              <a:rPr lang="zh-TW" altLang="en-US" smtClean="0"/>
              <a:pPr/>
              <a:t>2023/12/9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50A7-3D11-4889-8B57-8D38199198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10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5B72-FEAE-4A7E-BFAD-8E37A453F100}" type="datetimeFigureOut">
              <a:rPr lang="zh-TW" altLang="en-US" smtClean="0"/>
              <a:pPr/>
              <a:t>2023/12/9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50A7-3D11-4889-8B57-8D38199198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70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5B72-FEAE-4A7E-BFAD-8E37A453F100}" type="datetimeFigureOut">
              <a:rPr lang="zh-TW" altLang="en-US" smtClean="0"/>
              <a:pPr/>
              <a:t>2023/12/9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50A7-3D11-4889-8B57-8D38199198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1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5B72-FEAE-4A7E-BFAD-8E37A453F100}" type="datetimeFigureOut">
              <a:rPr lang="zh-TW" altLang="en-US" smtClean="0"/>
              <a:pPr/>
              <a:t>2023/12/9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50A7-3D11-4889-8B57-8D38199198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17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3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5B72-FEAE-4A7E-BFAD-8E37A453F100}" type="datetimeFigureOut">
              <a:rPr lang="zh-TW" altLang="en-US" smtClean="0"/>
              <a:pPr/>
              <a:t>2023/12/9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50A7-3D11-4889-8B57-8D38199198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02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5B72-FEAE-4A7E-BFAD-8E37A453F100}" type="datetimeFigureOut">
              <a:rPr lang="zh-TW" altLang="en-US" smtClean="0"/>
              <a:pPr/>
              <a:t>2023/12/9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50A7-3D11-4889-8B57-8D38199198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08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5B72-FEAE-4A7E-BFAD-8E37A453F100}" type="datetimeFigureOut">
              <a:rPr lang="zh-TW" altLang="en-US" smtClean="0"/>
              <a:pPr/>
              <a:t>2023/12/9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50A7-3D11-4889-8B57-8D38199198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51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5B72-FEAE-4A7E-BFAD-8E37A453F100}" type="datetimeFigureOut">
              <a:rPr lang="zh-TW" altLang="en-US" smtClean="0"/>
              <a:pPr/>
              <a:t>2023/12/9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50A7-3D11-4889-8B57-8D38199198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60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3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5B72-FEAE-4A7E-BFAD-8E37A453F100}" type="datetimeFigureOut">
              <a:rPr lang="zh-TW" altLang="en-US" smtClean="0"/>
              <a:pPr/>
              <a:t>2023/12/9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50A7-3D11-4889-8B57-8D38199198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31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55B72-FEAE-4A7E-BFAD-8E37A453F100}" type="datetimeFigureOut">
              <a:rPr lang="zh-TW" altLang="en-US" smtClean="0"/>
              <a:pPr/>
              <a:t>2023/12/9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950A7-3D11-4889-8B57-8D38199198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18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一件禮物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茫茫宇宙  有愛心的禮物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它降在人前  但人未看見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它光照萬物  賜新生盼望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你只需心裡願接受即擁有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973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朋友可知否  你的今天逝去不留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掌握這人生抉擇在這一刻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332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無價的禮物  完美盡善願你保留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就是耶穌基督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捨身的愛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225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無限屈辱  也一一擔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祂降下凡塵  為成就這愛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741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主基督就是  愛心的禮物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你只需心裡願接受即擁有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859914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5DBA751-63FE-4F1C-B96C-0D1CAF195AB1}" vid="{40877FD6-3B5A-499B-AE81-42D595D5CE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</TotalTime>
  <Words>160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微軟正黑體</vt:lpstr>
      <vt:lpstr>微軟正黑體</vt:lpstr>
      <vt:lpstr>新細明體</vt:lpstr>
      <vt:lpstr>Arial</vt:lpstr>
      <vt:lpstr>Calibri</vt:lpstr>
      <vt:lpstr>Theme1</vt:lpstr>
      <vt:lpstr>一件禮物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一件禮物</dc:title>
  <dc:creator>大唐</dc:creator>
  <cp:lastModifiedBy>batisuoc-laptop</cp:lastModifiedBy>
  <cp:revision>6</cp:revision>
  <dcterms:created xsi:type="dcterms:W3CDTF">2014-12-07T12:45:49Z</dcterms:created>
  <dcterms:modified xsi:type="dcterms:W3CDTF">2023-12-09T02:42:43Z</dcterms:modified>
</cp:coreProperties>
</file>