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06" r:id="rId2"/>
    <p:sldId id="507" r:id="rId3"/>
    <p:sldId id="508" r:id="rId4"/>
    <p:sldId id="509" r:id="rId5"/>
    <p:sldId id="510" r:id="rId6"/>
    <p:sldId id="51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90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7B52-E6AB-4D37-B982-3B5B9DBDC60C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77E2-E56D-477D-8758-E361E8A0F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聖潔耶穌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寶座在這裡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榮耀在這裡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君王就在這裡  我們歡然獻祭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擁戴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為王  榮耀都歸於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1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君王就在這裡  大能彰顯這地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和散那歸於  至高神主耶穌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715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更多更多  來高舉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的名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更多更多  來呼喊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的名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15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更多更多  來承認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直到那日  我再見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的面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22708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27</TotalTime>
  <Words>134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佈景主題1</vt:lpstr>
      <vt:lpstr>君王就在這裡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batisuoc</dc:creator>
  <cp:lastModifiedBy>batisuoc-laptop</cp:lastModifiedBy>
  <cp:revision>10</cp:revision>
  <dcterms:created xsi:type="dcterms:W3CDTF">2017-10-29T16:55:31Z</dcterms:created>
  <dcterms:modified xsi:type="dcterms:W3CDTF">2023-12-09T03:20:47Z</dcterms:modified>
</cp:coreProperties>
</file>