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9" r:id="rId2"/>
    <p:sldId id="520" r:id="rId3"/>
    <p:sldId id="521" r:id="rId4"/>
    <p:sldId id="522" r:id="rId5"/>
    <p:sldId id="523" r:id="rId6"/>
    <p:sldId id="524" r:id="rId7"/>
    <p:sldId id="52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966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4E36-B60B-48CB-BA79-838C2F0482A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帶我進入</a:t>
            </a:r>
            <a:r>
              <a:rPr lang="zh-CN" altLang="en-US" sz="7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萬軍耶和華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的居所何等可愛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我羨慕渴想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的院宇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我心腸肉體向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61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的同在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我不滿足只停留現在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436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的同在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永恆的愛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80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的榮耀從天降下來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燃燒每顆愛慕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28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的榮耀從天降下來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充滿這地  與我們相遇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42319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136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佈景主題1</vt:lpstr>
      <vt:lpstr>帶我進入祢同在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帶我進入你同在</dc:title>
  <dc:creator>大唐</dc:creator>
  <cp:lastModifiedBy>batisuoc-laptop</cp:lastModifiedBy>
  <cp:revision>6</cp:revision>
  <dcterms:created xsi:type="dcterms:W3CDTF">2017-12-10T00:20:26Z</dcterms:created>
  <dcterms:modified xsi:type="dcterms:W3CDTF">2023-12-09T03:43:07Z</dcterms:modified>
</cp:coreProperties>
</file>