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92" r:id="rId2"/>
    <p:sldId id="493" r:id="rId3"/>
    <p:sldId id="494" r:id="rId4"/>
    <p:sldId id="495" r:id="rId5"/>
    <p:sldId id="496" r:id="rId6"/>
    <p:sldId id="497" r:id="rId7"/>
    <p:sldId id="498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483-1D45-42CF-8F79-ACA77D9880F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6829-3441-42E9-A19A-9C99AEC2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483-1D45-42CF-8F79-ACA77D9880F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6829-3441-42E9-A19A-9C99AEC2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4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483-1D45-42CF-8F79-ACA77D9880F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6829-3441-42E9-A19A-9C99AEC2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6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483-1D45-42CF-8F79-ACA77D9880F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6829-3441-42E9-A19A-9C99AEC2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2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483-1D45-42CF-8F79-ACA77D9880F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6829-3441-42E9-A19A-9C99AEC2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5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483-1D45-42CF-8F79-ACA77D9880F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6829-3441-42E9-A19A-9C99AEC2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3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483-1D45-42CF-8F79-ACA77D9880F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6829-3441-42E9-A19A-9C99AEC2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0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483-1D45-42CF-8F79-ACA77D9880F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6829-3441-42E9-A19A-9C99AEC2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5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483-1D45-42CF-8F79-ACA77D9880F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6829-3441-42E9-A19A-9C99AEC2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483-1D45-42CF-8F79-ACA77D9880F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6829-3441-42E9-A19A-9C99AEC2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3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C483-1D45-42CF-8F79-ACA77D9880F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6829-3441-42E9-A19A-9C99AEC2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3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EC483-1D45-42CF-8F79-ACA77D9880F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6829-3441-42E9-A19A-9C99AEC2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3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是為了愛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平安君王  謙卑來到世上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明亮晨星  照亮渴望的心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小小嬰孩  是尊貴的君王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耶穌降生  帶來愛和盼望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505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是為了愛  親愛耶穌  降生在馬槽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是為了愛  背負重擔  讓我得平安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250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謝謝天父  賜下生命的禮物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謝謝耶穌  以愛帶來救贖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470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我們敬拜  親愛耶穌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祢就是愛和平安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32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充滿感恩  歡慶聖誕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因為耶穌為擁抱我而來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35945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5DBA751-63FE-4F1C-B96C-0D1CAF195AB1}" vid="{40877FD6-3B5A-499B-AE81-42D595D5CE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146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Theme1</vt:lpstr>
      <vt:lpstr>是為了愛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是為了愛</dc:title>
  <dc:creator>batisuoc-laptop</dc:creator>
  <cp:lastModifiedBy>batisuoc-laptop</cp:lastModifiedBy>
  <cp:revision>1</cp:revision>
  <dcterms:created xsi:type="dcterms:W3CDTF">2023-12-09T03:04:34Z</dcterms:created>
  <dcterms:modified xsi:type="dcterms:W3CDTF">2023-12-09T03:05:02Z</dcterms:modified>
</cp:coreProperties>
</file>