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等恩典</a:t>
            </a:r>
          </a:p>
        </p:txBody>
      </p:sp>
    </p:spTree>
    <p:extLst>
      <p:ext uri="{BB962C8B-B14F-4D97-AF65-F5344CB8AC3E}">
        <p14:creationId xmlns:p14="http://schemas.microsoft.com/office/powerpoint/2010/main" val="34628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以真誠的心  降服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開我心眼使我看見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0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以感恩的心  領受生命活水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來的溫柔謙卑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3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7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75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名配得所有頌讚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7068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4843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143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何等恩典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Windows User</cp:lastModifiedBy>
  <cp:revision>7</cp:revision>
  <dcterms:created xsi:type="dcterms:W3CDTF">2018-03-18T01:19:46Z</dcterms:created>
  <dcterms:modified xsi:type="dcterms:W3CDTF">2023-04-27T09:54:42Z</dcterms:modified>
</cp:coreProperties>
</file>