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1606" r:id="rId2"/>
    <p:sldId id="1607" r:id="rId3"/>
    <p:sldId id="1608" r:id="rId4"/>
    <p:sldId id="1609" r:id="rId5"/>
    <p:sldId id="1610" r:id="rId6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9847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9677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6882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2360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9423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52902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93409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77937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55811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60394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4469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4469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日已西沉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願主與我同住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黃昏將近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求主勿往他處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我甚困難並無友能相助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無能無友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求主與我同住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xmlns="" val="37086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浮生若夢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在世光陰須臾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福祿榮華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皆易隨時變故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眼前一切正如花間曉露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惟主不變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求主與我同住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3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無論何時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總須我主同住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主若撇離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魔鬼前來攔阻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誰能如主領我穩行天路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不論陰晴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求主與我同住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主若同住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仇敵我不憂懼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艱難阻險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此境無一可慮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陰府死亡其害既經過渡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總必得勝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求主與我同住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4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我臨終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求主寶架引我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暗裏發光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照我天路穩妥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天堂在目幽暗烏雲全無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或生或死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求主與我同住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3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204</Words>
  <Application>Microsoft Office PowerPoint</Application>
  <PresentationFormat>自訂</PresentationFormat>
  <Paragraphs>30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Theme1</vt:lpstr>
      <vt:lpstr>【願主同住】</vt:lpstr>
      <vt:lpstr>【願主同住】</vt:lpstr>
      <vt:lpstr>【願主同住】</vt:lpstr>
      <vt:lpstr>【願主同住】</vt:lpstr>
      <vt:lpstr>【願主同住】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PowerPoint</cp:lastModifiedBy>
  <cp:revision>138</cp:revision>
  <dcterms:created xsi:type="dcterms:W3CDTF">2015-05-17T04:39:00Z</dcterms:created>
  <dcterms:modified xsi:type="dcterms:W3CDTF">2023-04-20T13:10:31Z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