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1038-91E8-41FE-92C3-31CE758E58B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耀歸於真神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救主流寶血  何等全備救恩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Ồ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 / 3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真神應許賜給凡信祂的人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phiếu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dường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tuyết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 / 3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5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罪人中之罪魁若真心相信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 / 3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5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一信靠主就必得赦罪之恩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Tức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 / 3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7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gọi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thiết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endParaRPr lang="en-US" sz="3467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5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</a:t>
            </a:r>
            <a:endParaRPr lang="zh-TW" altLang="en-US" sz="3467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6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nặng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ước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endParaRPr lang="zh-TW" alt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5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祂已成就大事工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Ðức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zh-TW" alt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1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  祂成就大事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ca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3 / 3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藉聖子耶穌我們得大歡喜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3 / 3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8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耀歸於真神  祂成就大事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Ðời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Ðức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 / 3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5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至聖至尊榮我主耶穌基督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sướng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3 / 3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29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將來得見主面何等大恩福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hiên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đàng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3 / 3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8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gọi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thiết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endParaRPr lang="en-US" sz="3467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07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</a:t>
            </a:r>
            <a:endParaRPr lang="zh-TW" altLang="en-US" sz="3467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8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nặng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ước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endParaRPr lang="zh-TW" alt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6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祂已成就大事工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Ðức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zh-TW" alt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5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為愛世人甚至賜下獨生子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Ðấng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lỗi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phó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độc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 / 3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8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獻上祂生命為人贖罪受害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đành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 / 3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8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永生門已大開人人可進來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Ðể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mở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toang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cửa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hiên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hầu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rước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 / 3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1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gọi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thiết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endParaRPr lang="en-US" sz="3467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3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</a:t>
            </a:r>
            <a:endParaRPr lang="zh-TW" altLang="en-US" sz="3467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8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nặng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ước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endParaRPr lang="zh-TW" alt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5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祂已成就大事工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Ðức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zh-TW" alt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7140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21</TotalTime>
  <Words>625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Microsoft JhengHei</vt:lpstr>
      <vt:lpstr>Microsoft JhengHei</vt:lpstr>
      <vt:lpstr>新細明體</vt:lpstr>
      <vt:lpstr>Arial</vt:lpstr>
      <vt:lpstr>Calibri</vt:lpstr>
      <vt:lpstr>佈景主題1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   Vinh quang thuộc về Đức Chúa Trời</dc:title>
  <dc:creator>大唐</dc:creator>
  <cp:lastModifiedBy>Windows User</cp:lastModifiedBy>
  <cp:revision>3</cp:revision>
  <dcterms:created xsi:type="dcterms:W3CDTF">2018-03-31T06:27:35Z</dcterms:created>
  <dcterms:modified xsi:type="dcterms:W3CDTF">2022-08-19T18:38:20Z</dcterms:modified>
</cp:coreProperties>
</file>