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79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97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364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97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15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4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78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80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460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50FD-A45B-422B-AC4A-D264DADF232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E6C4-F818-418F-B0C9-0AA2844E5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74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的信實廣大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rất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altLang="zh-TW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4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春夏秋冬四季  有栽種收成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vãng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365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日月星辰時刻運轉不停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Giăng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bủa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chuyển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44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宇宙萬物都見證造物主宰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minh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述說天父豐盛  信實  慈愛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59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 更經歷新恩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8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恩手豐富預備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nhường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8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顯在我身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赦免我罪過  賜永遠安寧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863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常與我同在  安慰引領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khuyên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610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我神我天父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Giê-hô-va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rất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6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求賜今天力量  明天的盼望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ngần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93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從天降下恩典  福樂無窮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phần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3624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1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 更經歷新恩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7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恩手豐富預備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nhường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96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顯在我身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永遠沒有轉動影兒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chãi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05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永不改變  父神每天施憐憫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02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無始無終上主施恩不盡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5305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83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dường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3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清晨復清晨  更經歷新恩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dào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我所需用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恩手豐富預備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dật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nhường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的信實廣大  顯在我身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39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605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2022-08-19T19:47:51Z</dcterms:created>
  <dcterms:modified xsi:type="dcterms:W3CDTF">2022-08-19T19:48:23Z</dcterms:modified>
</cp:coreProperties>
</file>