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728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66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86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660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9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47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845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545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543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080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73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B2F1-08B8-4460-BD11-B65D993BFD8E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28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從主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altLang="zh-TW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altLang="zh-TW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主領何往我必要跟從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無災害亦無傷痛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mưu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kẻ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thù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băng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sương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78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gót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一步一步要跟從耶穌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quanh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8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我時刻要跟從主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giây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phút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4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雖無羽翼能向天高飛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cánh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9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但步步攀登跟隨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thong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trèo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7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băng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sương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9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gót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與神同行情意何佳美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Nhẹ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8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求主使我親近更親近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gần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3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步步進日日親近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dấu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tới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9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4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băng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sương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7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gót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2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步步進日日跟隨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dấu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3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8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băng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sương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8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gót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9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與主同行身心蒙福庇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45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安舒在主大膀臂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83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534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2022-08-19T18:10:02Z</dcterms:created>
  <dcterms:modified xsi:type="dcterms:W3CDTF">2022-08-19T18:10:35Z</dcterms:modified>
</cp:coreProperties>
</file>