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04DDF-39DD-4960-8B76-805686751F1E}" type="datetimeFigureOut">
              <a:rPr lang="zh-TW" altLang="en-US" smtClean="0"/>
              <a:t>2022/8/20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4B33-7BD7-4FB5-B2F0-B63A49EEDB6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152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我們要歡迎袮來臨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願袮來設立寶座在這裡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89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不停讚美袮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72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袮是我喜樂泉源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袮使我歡欣跳躍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15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袮使我自由飛翔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不再被罪惡捆綁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1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袮是我永生盼望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袮愛有無比力量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855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袮應許不會改變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27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袮的寶血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有能力能醫治一切的傷口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21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袮的復活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5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我們要高舉袮聖名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袮配得所有最大的讚美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796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我們要用全心和全意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來敬拜袮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4490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183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Microsoft JhengHei</vt:lpstr>
      <vt:lpstr>Microsoft JhengHei</vt:lpstr>
      <vt:lpstr>新細明體</vt:lpstr>
      <vt:lpstr>Arial</vt:lpstr>
      <vt:lpstr>Calibri</vt:lpstr>
      <vt:lpstr>佈景主題1</vt:lpstr>
      <vt:lpstr>喜樂泉源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喜樂泉源</dc:title>
  <dc:creator>大唐</dc:creator>
  <cp:lastModifiedBy>Windows User</cp:lastModifiedBy>
  <cp:revision>4</cp:revision>
  <dcterms:created xsi:type="dcterms:W3CDTF">2017-12-03T00:10:08Z</dcterms:created>
  <dcterms:modified xsi:type="dcterms:W3CDTF">2022-08-19T17:45:11Z</dcterms:modified>
</cp:coreProperties>
</file>