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621" r:id="rId12"/>
    <p:sldId id="1622" r:id="rId13"/>
    <p:sldId id="1623" r:id="rId14"/>
    <p:sldId id="1624" r:id="rId15"/>
    <p:sldId id="1625" r:id="rId16"/>
    <p:sldId id="1626" r:id="rId17"/>
    <p:sldId id="1627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92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89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3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0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6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4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7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3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1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當我見那寶貴血泉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7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276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106 讚美耶穌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2021-09-29T11:05:47Z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