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88" autoAdjust="0"/>
  </p:normalViewPr>
  <p:slideViewPr>
    <p:cSldViewPr>
      <p:cViewPr varScale="1">
        <p:scale>
          <a:sx n="78" d="100"/>
          <a:sy n="78" d="100"/>
        </p:scale>
        <p:origin x="90" y="13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6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</p:spTree>
    <p:extLst>
      <p:ext uri="{BB962C8B-B14F-4D97-AF65-F5344CB8AC3E}">
        <p14:creationId xmlns:p14="http://schemas.microsoft.com/office/powerpoint/2010/main" val="38235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7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</p:spTree>
    <p:extLst>
      <p:ext uri="{BB962C8B-B14F-4D97-AF65-F5344CB8AC3E}">
        <p14:creationId xmlns:p14="http://schemas.microsoft.com/office/powerpoint/2010/main" val="139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1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</TotalTime>
  <Words>117</Words>
  <Application>Microsoft Office PowerPoint</Application>
  <PresentationFormat>On-screen Show (16:9)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Windows User</cp:lastModifiedBy>
  <cp:revision>6</cp:revision>
  <dcterms:created xsi:type="dcterms:W3CDTF">2017-08-02T09:40:27Z</dcterms:created>
  <dcterms:modified xsi:type="dcterms:W3CDTF">2021-10-09T04:08:35Z</dcterms:modified>
</cp:coreProperties>
</file>