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" y="7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64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5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4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8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6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5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9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3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10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0EF2-FA3C-443D-80BF-461CEB4436F5}" type="datetimeFigureOut">
              <a:rPr lang="zh-TW" altLang="en-US" smtClean="0"/>
              <a:t>2021/12/25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9216-FFDC-43AC-A86E-AC828E343C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9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你  耶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尊貴來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救你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89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Theme1</vt:lpstr>
      <vt:lpstr>耶穌愛你</vt:lpstr>
      <vt:lpstr>耶穌愛你</vt:lpstr>
      <vt:lpstr>耶穌愛你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耶穌愛你</dc:title>
  <dc:creator>DaTang</dc:creator>
  <cp:lastModifiedBy>Windows User</cp:lastModifiedBy>
  <cp:revision>4</cp:revision>
  <dcterms:created xsi:type="dcterms:W3CDTF">2018-11-20T13:00:49Z</dcterms:created>
  <dcterms:modified xsi:type="dcterms:W3CDTF">2021-12-25T10:11:35Z</dcterms:modified>
</cp:coreProperties>
</file>