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4" y="1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2022/7/8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92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2022/7/8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88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2022/7/8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09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2022/7/8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37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2022/7/8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40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2022/7/8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70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2022/7/8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70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2022/7/8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97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2022/7/8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28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2022/7/8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67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2022/7/8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48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CA8AB-F74D-4403-8245-3473F9D77712}" type="datetimeFigureOut">
              <a:rPr lang="zh-TW" altLang="en-US" smtClean="0"/>
              <a:t>2022/7/8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06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是我力量</a:t>
            </a:r>
          </a:p>
        </p:txBody>
      </p:sp>
    </p:spTree>
    <p:extLst>
      <p:ext uri="{BB962C8B-B14F-4D97-AF65-F5344CB8AC3E}">
        <p14:creationId xmlns:p14="http://schemas.microsoft.com/office/powerpoint/2010/main" val="282363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我的詩歌   我的拯救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是我患難中隨時的幫助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783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眾山怎樣圍繞耶路撒冷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必圍繞我到永遠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2809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是我力量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是我高臺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堅固磐石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我信靠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必不動搖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541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是我力量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是避難所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我的盼望只在乎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853242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</TotalTime>
  <Words>99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Microsoft JhengHei</vt:lpstr>
      <vt:lpstr>新細明體</vt:lpstr>
      <vt:lpstr>Arial</vt:lpstr>
      <vt:lpstr>Calibri</vt:lpstr>
      <vt:lpstr>Theme1</vt:lpstr>
      <vt:lpstr>主袮是我力量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主你是我力量</dc:title>
  <dc:creator>大唐</dc:creator>
  <cp:lastModifiedBy>Windows User</cp:lastModifiedBy>
  <cp:revision>5</cp:revision>
  <dcterms:created xsi:type="dcterms:W3CDTF">2018-01-30T12:33:31Z</dcterms:created>
  <dcterms:modified xsi:type="dcterms:W3CDTF">2022-07-08T16:40:52Z</dcterms:modified>
</cp:coreProperties>
</file>