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84" y="13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243B-29DA-438A-93BD-15DD6CA54119}" type="datetimeFigureOut">
              <a:rPr lang="zh-TW" altLang="en-US" smtClean="0"/>
              <a:t>2022/7/8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CFB83-86C4-4293-BFA6-60915ED537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994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243B-29DA-438A-93BD-15DD6CA54119}" type="datetimeFigureOut">
              <a:rPr lang="zh-TW" altLang="en-US" smtClean="0"/>
              <a:t>2022/7/8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CFB83-86C4-4293-BFA6-60915ED537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0358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243B-29DA-438A-93BD-15DD6CA54119}" type="datetimeFigureOut">
              <a:rPr lang="zh-TW" altLang="en-US" smtClean="0"/>
              <a:t>2022/7/8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CFB83-86C4-4293-BFA6-60915ED537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0721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243B-29DA-438A-93BD-15DD6CA54119}" type="datetimeFigureOut">
              <a:rPr lang="zh-TW" altLang="en-US" smtClean="0"/>
              <a:t>2022/7/8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CFB83-86C4-4293-BFA6-60915ED537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2843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243B-29DA-438A-93BD-15DD6CA54119}" type="datetimeFigureOut">
              <a:rPr lang="zh-TW" altLang="en-US" smtClean="0"/>
              <a:t>2022/7/8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CFB83-86C4-4293-BFA6-60915ED537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458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243B-29DA-438A-93BD-15DD6CA54119}" type="datetimeFigureOut">
              <a:rPr lang="zh-TW" altLang="en-US" smtClean="0"/>
              <a:t>2022/7/8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CFB83-86C4-4293-BFA6-60915ED537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1002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243B-29DA-438A-93BD-15DD6CA54119}" type="datetimeFigureOut">
              <a:rPr lang="zh-TW" altLang="en-US" smtClean="0"/>
              <a:t>2022/7/8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CFB83-86C4-4293-BFA6-60915ED537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3436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243B-29DA-438A-93BD-15DD6CA54119}" type="datetimeFigureOut">
              <a:rPr lang="zh-TW" altLang="en-US" smtClean="0"/>
              <a:t>2022/7/8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CFB83-86C4-4293-BFA6-60915ED537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559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243B-29DA-438A-93BD-15DD6CA54119}" type="datetimeFigureOut">
              <a:rPr lang="zh-TW" altLang="en-US" smtClean="0"/>
              <a:t>2022/7/8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CFB83-86C4-4293-BFA6-60915ED537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314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243B-29DA-438A-93BD-15DD6CA54119}" type="datetimeFigureOut">
              <a:rPr lang="zh-TW" altLang="en-US" smtClean="0"/>
              <a:t>2022/7/8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CFB83-86C4-4293-BFA6-60915ED537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9904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243B-29DA-438A-93BD-15DD6CA54119}" type="datetimeFigureOut">
              <a:rPr lang="zh-TW" altLang="en-US" smtClean="0"/>
              <a:t>2022/7/8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CFB83-86C4-4293-BFA6-60915ED537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8266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7243B-29DA-438A-93BD-15DD6CA54119}" type="datetimeFigureOut">
              <a:rPr lang="zh-TW" altLang="en-US" smtClean="0"/>
              <a:t>2022/7/8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CFB83-86C4-4293-BFA6-60915ED537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724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全</a:t>
            </a:r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能上主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82057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能上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  我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父上帝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蒙贈著我一切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96793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深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知袮愛我  艱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苦與快慰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信主一世是依歸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587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原來上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  我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父上帝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陪伴著我一世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89093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聽袮教誨  心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中我有愧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有主關懷是最寶貴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68615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得失我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冇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所謂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遇挫敗別放唔抵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57898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得主袮賜堅毅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能像袮最覺光輝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12931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祈求上主我父上帝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原諒罪過不計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39467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即使有挫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折  天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天賜智慧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信主生命實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冇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荒廢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2620105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4DE8FE50-4117-462D-9201-EDB57F086D9C}" vid="{AFF313EB-5300-4EDF-B8E8-B08305447E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13</TotalTime>
  <Words>149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Microsoft JhengHei</vt:lpstr>
      <vt:lpstr>Microsoft JhengHei</vt:lpstr>
      <vt:lpstr>新細明體</vt:lpstr>
      <vt:lpstr>Arial</vt:lpstr>
      <vt:lpstr>Calibri</vt:lpstr>
      <vt:lpstr>Theme1</vt:lpstr>
      <vt:lpstr>全能上主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全能上主</dc:title>
  <dc:creator>DAIDUONG</dc:creator>
  <cp:lastModifiedBy>Windows User</cp:lastModifiedBy>
  <cp:revision>2</cp:revision>
  <dcterms:created xsi:type="dcterms:W3CDTF">2013-07-30T09:13:10Z</dcterms:created>
  <dcterms:modified xsi:type="dcterms:W3CDTF">2022-07-08T15:04:28Z</dcterms:modified>
</cp:coreProperties>
</file>