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9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05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0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53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48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40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6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23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8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4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3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生命之道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真神言語滿有能力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主必親自堅立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比金更寶比蜜更甜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永遠安定在天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( 3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1289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我願天天查考聖經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晝夜思想遵行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4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真理聖靈開導我心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使我識主更真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( 4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11319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聖經都是真神言語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證明耶穌基督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/ 4 )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8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道成肉身釘於十架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流血洗我罪污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( 1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35895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真神應許盡在聖經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備及今世來生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是我產業成我詩歌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為我暗處明燈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( 2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20180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</TotalTime>
  <Words>272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144 生命之道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2022-07-08T15:14:33Z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