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BB81-9D85-4A71-ADCC-CA78DFBF337C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主的喜樂是我力量</a:t>
            </a:r>
          </a:p>
        </p:txBody>
      </p:sp>
    </p:spTree>
    <p:extLst>
      <p:ext uri="{BB962C8B-B14F-4D97-AF65-F5344CB8AC3E}">
        <p14:creationId xmlns:p14="http://schemas.microsoft.com/office/powerpoint/2010/main" val="22301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的救恩是我盼望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B433A-2780-D8EA-61B8-F3AA1AE33966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7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雖然橄欖樹不效力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也許葡萄樹不結果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78536-5B07-2D7A-5CCA-815F8BED904D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2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我仍因救我的神歡欣快樂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A694-4582-A6EF-2951-A7DFED98F25D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8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無論得時或不得時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每天從日出到日落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83943-4889-A056-5031-A0036D8912CC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6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我心堅定於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A4CDB-6782-CECB-FD6A-763030B53381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49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  跳舞讚美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  自由讚美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AB555-32A2-6379-1950-BB8AF2596A56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39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大聲歡呼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是永遠得勝君王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C8CF9-0ED3-454E-E151-24579EFE6F45}"/>
              </a:ext>
            </a:extLst>
          </p:cNvPr>
          <p:cNvSpPr txBox="1"/>
          <p:nvPr/>
        </p:nvSpPr>
        <p:spPr>
          <a:xfrm>
            <a:off x="16637" y="5229200"/>
            <a:ext cx="1217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6219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143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Microsoft JhengHei</vt:lpstr>
      <vt:lpstr>Arial</vt:lpstr>
      <vt:lpstr>Calibri</vt:lpstr>
      <vt:lpstr>佈景主題1</vt:lpstr>
      <vt:lpstr>主的喜樂是我力量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主的喜樂是我力量</dc:title>
  <dc:creator>User</dc:creator>
  <cp:lastModifiedBy>batisuoc</cp:lastModifiedBy>
  <cp:revision>4</cp:revision>
  <dcterms:created xsi:type="dcterms:W3CDTF">2017-06-11T00:42:38Z</dcterms:created>
  <dcterms:modified xsi:type="dcterms:W3CDTF">2024-02-17T05:13:00Z</dcterms:modified>
</cp:coreProperties>
</file>