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684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939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17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77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285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282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905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7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089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10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850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921C-036A-41BD-B4E8-CBDE3335FDA1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A2BD-4DDD-41C2-AC7E-6A69D4FAD1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3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算甚麼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465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造的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擺設月亮星宿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80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頭所造的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設的月亮星宿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1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環顧宇宙萬物何廣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問人算甚麼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67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和華我們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名在地何美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98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榮耀彰顯於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榮耀彰顯於天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8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造的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擺設月亮星宿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30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頭所造的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設的月亮星宿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28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便說人算甚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顧念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  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算甚麼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5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他比天使微小一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他榮耀冠冕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3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和華我們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名在地何美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842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榮耀彰顯於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榮耀彰顯於天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51459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167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Theme1</vt:lpstr>
      <vt:lpstr>人算甚麼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人算甚麼</dc:title>
  <dc:creator>Windows User</dc:creator>
  <cp:lastModifiedBy>Windows User</cp:lastModifiedBy>
  <cp:revision>1</cp:revision>
  <dcterms:created xsi:type="dcterms:W3CDTF">2023-02-11T03:39:21Z</dcterms:created>
  <dcterms:modified xsi:type="dcterms:W3CDTF">2023-02-11T03:39:39Z</dcterms:modified>
</cp:coreProperties>
</file>