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C8B0-617F-4E4B-B385-90648234063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0DC7-547F-497F-A3AC-88686481F2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愛長闊高深</a:t>
            </a:r>
          </a:p>
        </p:txBody>
      </p:sp>
    </p:spTree>
    <p:extLst>
      <p:ext uri="{BB962C8B-B14F-4D97-AF65-F5344CB8AC3E}">
        <p14:creationId xmlns:p14="http://schemas.microsoft.com/office/powerpoint/2010/main" val="1160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愛長闊高深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信實永不改變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90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平安喜樂常與我同在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應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許我得安慰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91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哈利路亞  哈利路亞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我敬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畏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等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候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29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哈利路亞  哈利路亞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我的主  我讚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82746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85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Church Theme</vt:lpstr>
      <vt:lpstr>袮的愛長闊高深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你的愛長闊高深</dc:title>
  <dc:creator>Windows User</dc:creator>
  <cp:lastModifiedBy>Windows User</cp:lastModifiedBy>
  <cp:revision>2</cp:revision>
  <dcterms:created xsi:type="dcterms:W3CDTF">2019-08-23T17:11:07Z</dcterms:created>
  <dcterms:modified xsi:type="dcterms:W3CDTF">2023-02-18T04:44:38Z</dcterms:modified>
</cp:coreProperties>
</file>