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94E9-92C3-41C8-912A-28B65D1F2B4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94E9-92C3-41C8-912A-28B65D1F2B4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6CAC-2176-446B-9952-C818C0BD1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陰天晴天下雨</a:t>
            </a:r>
          </a:p>
        </p:txBody>
      </p:sp>
    </p:spTree>
    <p:extLst>
      <p:ext uri="{BB962C8B-B14F-4D97-AF65-F5344CB8AC3E}">
        <p14:creationId xmlns:p14="http://schemas.microsoft.com/office/powerpoint/2010/main" val="299119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平凡凡的人兒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和平平凡凡的笑臉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288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是怪  或是醜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或是多漂亮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在基督的眼中都是甜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60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就算天陰天晴天下雨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主都會錫住你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51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就算天陰天晴天下雨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會祝福你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909614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5</TotalTime>
  <Words>87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佈景主題4</vt:lpstr>
      <vt:lpstr>天陰天晴天下雨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天陰天晴天下雨</dc:title>
  <dc:creator>Admin</dc:creator>
  <cp:lastModifiedBy>Windows User</cp:lastModifiedBy>
  <cp:revision>2</cp:revision>
  <dcterms:created xsi:type="dcterms:W3CDTF">2020-07-26T12:47:14Z</dcterms:created>
  <dcterms:modified xsi:type="dcterms:W3CDTF">2023-02-11T03:27:12Z</dcterms:modified>
</cp:coreProperties>
</file>