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5595-A96D-4CC1-8386-BF68892F9851}" type="datetimeFigureOut">
              <a:rPr lang="zh-TW" altLang="en-US" smtClean="0"/>
              <a:pPr/>
              <a:t>2023/2/4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358-A81D-4060-9193-4803915079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親愛耶穌</a:t>
            </a:r>
          </a:p>
        </p:txBody>
      </p:sp>
    </p:spTree>
    <p:extLst>
      <p:ext uri="{BB962C8B-B14F-4D97-AF65-F5344CB8AC3E}">
        <p14:creationId xmlns:p14="http://schemas.microsoft.com/office/powerpoint/2010/main" val="255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深知我屬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我深愛主耶穌  因主先愛我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無論死生憂樂  我仍愛我主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主再來迎接我  永住榮耀中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若我曾愛救主 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</TotalTime>
  <Words>220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親愛耶穌</dc:title>
  <dc:creator>大唐</dc:creator>
  <cp:lastModifiedBy>Windows User</cp:lastModifiedBy>
  <cp:revision>9</cp:revision>
  <dcterms:created xsi:type="dcterms:W3CDTF">2016-06-04T02:22:09Z</dcterms:created>
  <dcterms:modified xsi:type="dcterms:W3CDTF">2023-02-03T18:33:33Z</dcterms:modified>
</cp:coreProperties>
</file>