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608" r:id="rId2"/>
    <p:sldId id="1609" r:id="rId3"/>
    <p:sldId id="1610" r:id="rId4"/>
    <p:sldId id="1611" r:id="rId5"/>
    <p:sldId id="1612" r:id="rId6"/>
    <p:sldId id="1613" r:id="rId7"/>
    <p:sldId id="1614" r:id="rId8"/>
    <p:sldId id="1615" r:id="rId9"/>
    <p:sldId id="1616" r:id="rId10"/>
    <p:sldId id="1617" r:id="rId11"/>
    <p:sldId id="1618" r:id="rId12"/>
    <p:sldId id="1619" r:id="rId13"/>
    <p:sldId id="1620" r:id="rId14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794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0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39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83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309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817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02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08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0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00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02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72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262A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8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我念主苦我念主德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念主愛我至極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( 5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3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尚有呼吸尚有血脈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我總將主永記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( 5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3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待至臨終不能説話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念主仍然不息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( 6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87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主再降臨從天而下</a:t>
            </a: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懇求亦將我記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( 6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78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我等如今在主面前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特來恭行聖禮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( 1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958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如此謹遵至愛遺言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乃要將主常記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( 1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9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因主捨身為我靈餅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心中感謝不已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( 2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68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共飲主杯同昭虔敬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如此將主常記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( 2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2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主在花園三次祈禱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負罪懷憂無比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( 3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1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汗流如血極其苦惱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何能將主忘記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( 3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主釘十架我每思想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注目在髑髏地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( 4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4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上帝羔羊為我獻上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必定將主切記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+mn-lt"/>
              </a:rPr>
              <a:t>( 4 / 6 )</a:t>
            </a:r>
            <a:endParaRPr lang="vi-VN" sz="3600" b="1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9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232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262A 聖餐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2023-02-03T18:30:12Z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