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F74E7-4BF7-4687-8727-E26A2E617AB2}" type="datetimeFigureOut">
              <a:rPr lang="zh-TW" altLang="en-US" smtClean="0"/>
              <a:pPr/>
              <a:t>2023/2/11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148C-27AF-4D5C-A070-922857700E3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我要頌揚</a:t>
            </a:r>
          </a:p>
        </p:txBody>
      </p:sp>
    </p:spTree>
    <p:extLst>
      <p:ext uri="{BB962C8B-B14F-4D97-AF65-F5344CB8AC3E}">
        <p14:creationId xmlns:p14="http://schemas.microsoft.com/office/powerpoint/2010/main" val="39442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頌揚那造眼睛的主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因為萬事祂都看見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5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頌揚那造耳朵的主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因為萬事祂都聽見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898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頌揚那顯公義的主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祂的國度是權柄榮耀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90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我要頌揚  頌揚那顯慈愛的主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祂的信實永不動搖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正歌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 </a:t>
            </a:r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0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25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哈利路亞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一切祂都知道  祂都明瞭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25320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000" b="1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zh-CN" alt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sz="4000" b="1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0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en-US" sz="4000" b="1" dirty="0" smtClean="0">
                <a:solidFill>
                  <a:srgbClr val="660033"/>
                </a:solidFill>
                <a:ea typeface="Microsoft JhengHei" panose="020B0604030504040204" pitchFamily="34" charset="-120"/>
              </a:rPr>
              <a:t>( </a:t>
            </a:r>
            <a:r>
              <a:rPr lang="en-US" sz="4000" b="1" dirty="0">
                <a:solidFill>
                  <a:srgbClr val="660033"/>
                </a:solidFill>
                <a:ea typeface="Microsoft JhengHei" panose="020B0604030504040204" pitchFamily="34" charset="-120"/>
              </a:rPr>
              <a:t>x2 )</a:t>
            </a:r>
            <a:endParaRPr lang="vi-VN" sz="40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6521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130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JhengHei</vt:lpstr>
      <vt:lpstr>Microsoft JhengHei</vt:lpstr>
      <vt:lpstr>新細明體</vt:lpstr>
      <vt:lpstr>Arial</vt:lpstr>
      <vt:lpstr>Calibri</vt:lpstr>
      <vt:lpstr>佈景主題1</vt:lpstr>
      <vt:lpstr>我要頌揚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我要頌揚</dc:title>
  <dc:creator>大唐</dc:creator>
  <cp:lastModifiedBy>Windows User</cp:lastModifiedBy>
  <cp:revision>6</cp:revision>
  <dcterms:created xsi:type="dcterms:W3CDTF">2018-01-02T13:42:14Z</dcterms:created>
  <dcterms:modified xsi:type="dcterms:W3CDTF">2023-02-11T03:45:15Z</dcterms:modified>
</cp:coreProperties>
</file>