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7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37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2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1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690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384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4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813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3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584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987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4808-8E6C-465E-B1B2-AD065CCE810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B61D-5748-4620-A61F-FE7C02C6EA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58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敬畏耶和華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74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敬畏耶和華是智慧的開端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識至聖者  便是聰明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1832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x2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49860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28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Microsoft JhengHei</vt:lpstr>
      <vt:lpstr>新細明體</vt:lpstr>
      <vt:lpstr>Arial</vt:lpstr>
      <vt:lpstr>Calibri</vt:lpstr>
      <vt:lpstr>Theme1</vt:lpstr>
      <vt:lpstr>敬畏耶和華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敬畏耶和華</dc:title>
  <dc:creator>Windows User</dc:creator>
  <cp:lastModifiedBy>Windows User</cp:lastModifiedBy>
  <cp:revision>1</cp:revision>
  <dcterms:created xsi:type="dcterms:W3CDTF">2023-02-18T05:33:16Z</dcterms:created>
  <dcterms:modified xsi:type="dcterms:W3CDTF">2023-02-18T05:35:11Z</dcterms:modified>
</cp:coreProperties>
</file>