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68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8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8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11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89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B63-5384-4D93-BE21-63F47D41B8DE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65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由墳墓裡復活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 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 SINH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4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兵丁守墓無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用   耶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穌我救主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Niêm phong mả Chúa dư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công, Jesus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Cứu Chúa tôi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75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封石也歸虛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空</a:t>
            </a:r>
            <a:r>
              <a:rPr lang="vi-VN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耶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穌我主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Thật canh mả Chúa hư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không, Chúa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Jesus tôi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405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Vượt từ phần mộ Ngài phục sinh</a:t>
            </a:r>
            <a:endParaRPr lang="vi-VN" sz="37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02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一切仇敵罪惡全勝過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Phục sinh hiển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vinh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hắng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bao quân thù mình</a:t>
            </a:r>
          </a:p>
        </p:txBody>
      </p:sp>
    </p:spTree>
    <p:extLst>
      <p:ext uri="{BB962C8B-B14F-4D97-AF65-F5344CB8AC3E}">
        <p14:creationId xmlns:p14="http://schemas.microsoft.com/office/powerpoint/2010/main" val="127568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主耶穌復活</a:t>
            </a:r>
            <a:r>
              <a:rPr lang="en-US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vi-VN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勝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過黑暗惡魔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Ngài phục sinh đem oai quyền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ra đánh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tan tử thần</a:t>
            </a:r>
          </a:p>
        </p:txBody>
      </p:sp>
    </p:spTree>
    <p:extLst>
      <p:ext uri="{BB962C8B-B14F-4D97-AF65-F5344CB8AC3E}">
        <p14:creationId xmlns:p14="http://schemas.microsoft.com/office/powerpoint/2010/main" val="243544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從此永與聖徒掌權在天國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Và Ngài còn đời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đời để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thống trị</a:t>
            </a:r>
            <a:r>
              <a:rPr lang="en-US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cùng chư thánh</a:t>
            </a:r>
          </a:p>
        </p:txBody>
      </p:sp>
    </p:spTree>
    <p:extLst>
      <p:ext uri="{BB962C8B-B14F-4D97-AF65-F5344CB8AC3E}">
        <p14:creationId xmlns:p14="http://schemas.microsoft.com/office/powerpoint/2010/main" val="172530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主復活  主復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Ngài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lại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sống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,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Chúa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lại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sống</a:t>
            </a:r>
            <a:endParaRPr lang="vi-VN" b="1" spc="-1" dirty="0">
              <a:solidFill>
                <a:srgbClr val="6600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哈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利路亞  主復活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Ha-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lê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-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lu-gia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, Christ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phục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sinh</a:t>
            </a:r>
            <a:endParaRPr lang="vi-VN" b="1" spc="-1" dirty="0">
              <a:solidFill>
                <a:srgbClr val="6600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8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死權不能捆主 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耶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穌我救主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Âm ti giữ Chúa vô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năng, Jesus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Cứu Chúa tôi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079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破壞地獄牢困</a:t>
            </a:r>
            <a:r>
              <a:rPr lang="en-US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vi-VN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耶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穌我主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Ngài đã bẻ khóa tung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then, Chúa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Jesus tôi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2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安睡在墳墓裡</a:t>
            </a:r>
            <a:r>
              <a:rPr lang="en-US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耶穌我救主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Chôn </a:t>
            </a:r>
            <a:r>
              <a:rPr lang="vi-VN" sz="3733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sâu dưới mã u </a:t>
            </a:r>
            <a:r>
              <a:rPr lang="vi-VN" sz="3733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minh, Jesus </a:t>
            </a:r>
            <a:r>
              <a:rPr lang="vi-VN" sz="3733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Cứu Chúa tôi!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/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273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Vượt từ phần mộ Ngài phục sinh</a:t>
            </a:r>
            <a:endParaRPr lang="vi-VN" sz="37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93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一切仇敵罪惡全勝過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Phục sinh hiển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vinh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hắng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bao quân thù mình</a:t>
            </a:r>
          </a:p>
        </p:txBody>
      </p:sp>
    </p:spTree>
    <p:extLst>
      <p:ext uri="{BB962C8B-B14F-4D97-AF65-F5344CB8AC3E}">
        <p14:creationId xmlns:p14="http://schemas.microsoft.com/office/powerpoint/2010/main" val="364691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主耶穌復活</a:t>
            </a:r>
            <a:r>
              <a:rPr lang="en-US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vi-VN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勝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過黑暗惡魔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Ngài phục sinh đem oai quyền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ra đánh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tan tử thần</a:t>
            </a:r>
          </a:p>
        </p:txBody>
      </p:sp>
    </p:spTree>
    <p:extLst>
      <p:ext uri="{BB962C8B-B14F-4D97-AF65-F5344CB8AC3E}">
        <p14:creationId xmlns:p14="http://schemas.microsoft.com/office/powerpoint/2010/main" val="87045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從此永與聖徒掌權在天國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Và Ngài còn đời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đời để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thống trị</a:t>
            </a:r>
            <a:r>
              <a:rPr lang="en-US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cùng chư thánh</a:t>
            </a:r>
          </a:p>
        </p:txBody>
      </p:sp>
    </p:spTree>
    <p:extLst>
      <p:ext uri="{BB962C8B-B14F-4D97-AF65-F5344CB8AC3E}">
        <p14:creationId xmlns:p14="http://schemas.microsoft.com/office/powerpoint/2010/main" val="98326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主復活  主復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Ngài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lại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sống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,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Chúa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lại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sống</a:t>
            </a:r>
            <a:endParaRPr lang="vi-VN" b="1" spc="-1" dirty="0">
              <a:solidFill>
                <a:srgbClr val="6600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88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哈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利路亞  主復活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Ha-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lê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-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lu-gia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, Christ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phục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sinh</a:t>
            </a:r>
            <a:endParaRPr lang="vi-VN" b="1" spc="-1" dirty="0">
              <a:solidFill>
                <a:srgbClr val="6600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等待那復活日</a:t>
            </a:r>
            <a:r>
              <a:rPr lang="en-US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vi-VN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耶穌我主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Chờ đợi đến phút quang vinh</a:t>
            </a:r>
            <a:r>
              <a:rPr lang="vi-VN" sz="3733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Chúa Jesus tôi</a:t>
            </a:r>
            <a:endParaRPr lang="vi-VN" sz="37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/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7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Vượt từ phần mộ Ngài phục sinh</a:t>
            </a:r>
            <a:endParaRPr lang="vi-VN" sz="37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7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一切仇敵罪惡全勝過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Phục sinh hiển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vinh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hắng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bao quân thù mình</a:t>
            </a:r>
          </a:p>
        </p:txBody>
      </p:sp>
    </p:spTree>
    <p:extLst>
      <p:ext uri="{BB962C8B-B14F-4D97-AF65-F5344CB8AC3E}">
        <p14:creationId xmlns:p14="http://schemas.microsoft.com/office/powerpoint/2010/main" val="365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主耶穌復活</a:t>
            </a:r>
            <a:r>
              <a:rPr lang="en-US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vi-VN" altLang="zh-TW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勝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過黑暗惡魔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Ngài phục sinh đem oai quyền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ra đánh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tan tử thần</a:t>
            </a:r>
          </a:p>
        </p:txBody>
      </p:sp>
    </p:spTree>
    <p:extLst>
      <p:ext uri="{BB962C8B-B14F-4D97-AF65-F5344CB8AC3E}">
        <p14:creationId xmlns:p14="http://schemas.microsoft.com/office/powerpoint/2010/main" val="229436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從此永與聖徒掌權在天國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Và Ngài còn đời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đời để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thống trị</a:t>
            </a:r>
            <a:r>
              <a:rPr lang="en-US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vi-VN" sz="3733" b="1" spc="-1" dirty="0">
                <a:solidFill>
                  <a:srgbClr val="660033"/>
                </a:solidFill>
                <a:cs typeface="Arial" panose="020B0604020202020204" pitchFamily="34" charset="0"/>
              </a:rPr>
              <a:t>cùng chư thánh</a:t>
            </a:r>
          </a:p>
        </p:txBody>
      </p:sp>
    </p:spTree>
    <p:extLst>
      <p:ext uri="{BB962C8B-B14F-4D97-AF65-F5344CB8AC3E}">
        <p14:creationId xmlns:p14="http://schemas.microsoft.com/office/powerpoint/2010/main" val="274350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主復活  主復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Ngài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lại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sống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,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Chúa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lại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sống</a:t>
            </a:r>
            <a:endParaRPr lang="vi-VN" b="1" spc="-1" dirty="0">
              <a:solidFill>
                <a:srgbClr val="6600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哈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利路亞  主復活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9585">
              <a:spcAft>
                <a:spcPts val="800"/>
              </a:spcAft>
              <a:buClr>
                <a:schemeClr val="tx2"/>
              </a:buClr>
              <a:buNone/>
            </a:pP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Ha-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lê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-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lu-gia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, Christ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phục</a:t>
            </a:r>
            <a:r>
              <a:rPr lang="en-US" b="1" spc="-1" dirty="0">
                <a:solidFill>
                  <a:srgbClr val="660033"/>
                </a:solidFill>
                <a:cs typeface="Arial" panose="020B0604020202020204" pitchFamily="34" charset="0"/>
              </a:rPr>
              <a:t> </a:t>
            </a:r>
            <a:r>
              <a:rPr lang="en-US" b="1" spc="-1" dirty="0" err="1">
                <a:solidFill>
                  <a:srgbClr val="660033"/>
                </a:solidFill>
                <a:cs typeface="Arial" panose="020B0604020202020204" pitchFamily="34" charset="0"/>
              </a:rPr>
              <a:t>sinh</a:t>
            </a:r>
            <a:endParaRPr lang="vi-VN" b="1" spc="-1" dirty="0">
              <a:solidFill>
                <a:srgbClr val="6600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517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</TotalTime>
  <Words>470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主由墳墓裡復活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User</dc:creator>
  <cp:lastModifiedBy>Windows User</cp:lastModifiedBy>
  <cp:revision>12</cp:revision>
  <dcterms:created xsi:type="dcterms:W3CDTF">2017-04-01T05:30:39Z</dcterms:created>
  <dcterms:modified xsi:type="dcterms:W3CDTF">2022-04-15T18:21:56Z</dcterms:modified>
</cp:coreProperties>
</file>