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1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2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5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68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0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62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40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68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0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56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C281-261C-4800-BE7D-FF521CA2B84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FB8B-19A0-45AE-9F98-B09E28CE3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3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4" y="2299213"/>
            <a:ext cx="12191573" cy="114296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基督今已復活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263" y="3236985"/>
            <a:ext cx="12191573" cy="1142960"/>
          </a:xfrm>
          <a:prstGeom prst="rect">
            <a:avLst/>
          </a:prstGeom>
        </p:spPr>
        <p:txBody>
          <a:bodyPr vert="horz" lIns="91437" tIns="45717" rIns="91437" bIns="45717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Phục </a:t>
            </a:r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</a:t>
            </a:r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inh Hôm Nay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6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愛的救贖已完成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 nay </a:t>
            </a:r>
            <a:r>
              <a:rPr lang="vi-VN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 công cứu rỗi, Ha-lê-lu-gia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( 3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0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屬靈戰爭全得勝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đắc thắng nơi trận tiền rồi, Ha-lê-lu-gia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( 3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勝過死亡成救恩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 chết dễ cầm ngăn Vua sống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Ha-lê-lu-gia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( 3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9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基督打開樂園門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 đây cửa trời kia mở toang,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Ha-lê-lu-gia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( 3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3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在基督裡得自由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 ơn Chúa dìu ta bước tới,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( 4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9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跟隨耶穌不退縮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Kịp theo Đấng quang vinh đời đời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Ha-lê-lu-gia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( 4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新生命像主一樣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 sinh giống Ngài thân biến hóa,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( 4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同死同活同升天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giống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từ mộ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 ra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( 4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基督我主今復活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 nay Chúa phục sinh phước bấy,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  <a:effectLst/>
              </a:rPr>
              <a:t>( 1 / 4 )</a:t>
            </a:r>
            <a:endParaRPr lang="vi-VN" sz="4355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85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天使世人同述說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 thiên sứ reo lên như vậy,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( 1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9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快樂凱歌高聲唱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dâng khải hoàn ca chúc khánh,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( 1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諸天大地同頌揚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cung hát, địa </a:t>
            </a:r>
            <a:r>
              <a:rPr lang="vi-VN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ứng thanh,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( 1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榮耀君王已勝利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Kìa, Vua sống lại vinh hiển bấy,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( 2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死亡痛苦在哪裡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Nọc sự chết nay đâu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 mầy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( 2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7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一人受死眾得生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 phen chết Ngài ban ơn cứu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( 2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2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4" y="2168025"/>
            <a:ext cx="12191573" cy="131817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死亡不能再誇勝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214" y="3117541"/>
            <a:ext cx="12191573" cy="1318179"/>
          </a:xfrm>
          <a:prstGeom prst="rect">
            <a:avLst/>
          </a:prstGeom>
        </p:spPr>
        <p:txBody>
          <a:bodyPr vert="horz" lIns="91437" tIns="45717" rIns="91437" bIns="45717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 thắng của phần mộ ở đâu? Ha-lê-lu-gia!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" y="5179979"/>
            <a:ext cx="12191573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55" b="1" dirty="0">
                <a:solidFill>
                  <a:srgbClr val="000066"/>
                </a:solidFill>
              </a:rPr>
              <a:t>( 2 / 4 )</a:t>
            </a:r>
            <a:endParaRPr lang="vi-VN" sz="4355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425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基督今已復活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基督今已復活</dc:title>
  <dc:creator>Windows User</dc:creator>
  <cp:lastModifiedBy>Windows User</cp:lastModifiedBy>
  <cp:revision>4</cp:revision>
  <dcterms:created xsi:type="dcterms:W3CDTF">2022-04-15T18:44:10Z</dcterms:created>
  <dcterms:modified xsi:type="dcterms:W3CDTF">2022-04-16T04:32:11Z</dcterms:modified>
</cp:coreProperties>
</file>