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401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34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751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395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988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109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146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026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512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290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A1F5-00EA-497C-8047-E90A8E3C79F4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95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9A1F5-00EA-497C-8047-E90A8E3C79F4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9725F-182D-4DFB-80D1-EBACD31B17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852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復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活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Phục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68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死亡不再對我捆綁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còn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trói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121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亞   祂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是復活的主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Ha-le-lu-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ja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fr-FR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phục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552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我的主，我的王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640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在祂有救贖盼望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niềm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1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祂已掌權管理萬邦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tể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vật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974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主   我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的王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661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祂確是生命橋樑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đích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cây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261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萬主之主，萬王之王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 </a:t>
            </a:r>
            <a:r>
              <a:rPr lang="fr-FR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fr-FR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fr-FR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fr-FR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fr-FR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fr-FR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fr-FR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57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十架  各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他  主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寶血為我流下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Gô-gô-tha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báu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</a:t>
            </a:r>
            <a:endParaRPr lang="en-US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001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擔當我的過犯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gánh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lấy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vi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phạm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648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荊棘冠冕祂為我戴上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lấy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gai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541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代替我成為受死羔羊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trở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32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就在第三日的清晨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mơ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thứ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57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空的墳墓向我證明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Ngôi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trống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hiện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chứng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minh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85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戰勝死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亡   祂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是復活的主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chiến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thắng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647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新的國度新的希望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Vương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quốc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84573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324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微軟正黑體</vt:lpstr>
      <vt:lpstr>微軟正黑體</vt:lpstr>
      <vt:lpstr>新細明體</vt:lpstr>
      <vt:lpstr>Arial</vt:lpstr>
      <vt:lpstr>Calibri</vt:lpstr>
      <vt:lpstr>Theme1</vt:lpstr>
      <vt:lpstr>復活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復活</dc:title>
  <dc:creator>Windows User</dc:creator>
  <cp:lastModifiedBy>Windows User</cp:lastModifiedBy>
  <cp:revision>3</cp:revision>
  <dcterms:created xsi:type="dcterms:W3CDTF">2022-04-11T05:56:53Z</dcterms:created>
  <dcterms:modified xsi:type="dcterms:W3CDTF">2022-04-14T15:16:52Z</dcterms:modified>
</cp:coreProperties>
</file>