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2" y="87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1B63-5384-4D93-BE21-63F47D41B8DE}" type="datetimeFigureOut">
              <a:rPr lang="zh-TW" altLang="en-US" smtClean="0"/>
              <a:t>2022/4/16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29971-0BDD-4AFF-AEF5-7044EB9996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7416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1B63-5384-4D93-BE21-63F47D41B8DE}" type="datetimeFigureOut">
              <a:rPr lang="zh-TW" altLang="en-US" smtClean="0"/>
              <a:t>2022/4/16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29971-0BDD-4AFF-AEF5-7044EB9996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1555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1B63-5384-4D93-BE21-63F47D41B8DE}" type="datetimeFigureOut">
              <a:rPr lang="zh-TW" altLang="en-US" smtClean="0"/>
              <a:t>2022/4/16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29971-0BDD-4AFF-AEF5-7044EB9996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2137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1B63-5384-4D93-BE21-63F47D41B8DE}" type="datetimeFigureOut">
              <a:rPr lang="zh-TW" altLang="en-US" smtClean="0"/>
              <a:t>2022/4/16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29971-0BDD-4AFF-AEF5-7044EB9996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8593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1B63-5384-4D93-BE21-63F47D41B8DE}" type="datetimeFigureOut">
              <a:rPr lang="zh-TW" altLang="en-US" smtClean="0"/>
              <a:t>2022/4/16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29971-0BDD-4AFF-AEF5-7044EB9996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62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1B63-5384-4D93-BE21-63F47D41B8DE}" type="datetimeFigureOut">
              <a:rPr lang="zh-TW" altLang="en-US" smtClean="0"/>
              <a:t>2022/4/16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29971-0BDD-4AFF-AEF5-7044EB9996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5485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1B63-5384-4D93-BE21-63F47D41B8DE}" type="datetimeFigureOut">
              <a:rPr lang="zh-TW" altLang="en-US" smtClean="0"/>
              <a:t>2022/4/16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29971-0BDD-4AFF-AEF5-7044EB9996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4809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1B63-5384-4D93-BE21-63F47D41B8DE}" type="datetimeFigureOut">
              <a:rPr lang="zh-TW" altLang="en-US" smtClean="0"/>
              <a:t>2022/4/16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29971-0BDD-4AFF-AEF5-7044EB9996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5264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1B63-5384-4D93-BE21-63F47D41B8DE}" type="datetimeFigureOut">
              <a:rPr lang="zh-TW" altLang="en-US" smtClean="0"/>
              <a:t>2022/4/16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29971-0BDD-4AFF-AEF5-7044EB9996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2009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1B63-5384-4D93-BE21-63F47D41B8DE}" type="datetimeFigureOut">
              <a:rPr lang="zh-TW" altLang="en-US" smtClean="0"/>
              <a:t>2022/4/16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29971-0BDD-4AFF-AEF5-7044EB9996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4195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1B63-5384-4D93-BE21-63F47D41B8DE}" type="datetimeFigureOut">
              <a:rPr lang="zh-TW" altLang="en-US" smtClean="0"/>
              <a:t>2022/4/16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29971-0BDD-4AFF-AEF5-7044EB9996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5459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91B63-5384-4D93-BE21-63F47D41B8DE}" type="datetimeFigureOut">
              <a:rPr lang="zh-TW" altLang="en-US" smtClean="0"/>
              <a:t>2022/4/16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29971-0BDD-4AFF-AEF5-7044EB9996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5072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284</a:t>
            </a:r>
            <a: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8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由墳墓裡復活</a:t>
            </a:r>
          </a:p>
        </p:txBody>
      </p:sp>
    </p:spTree>
    <p:extLst>
      <p:ext uri="{BB962C8B-B14F-4D97-AF65-F5344CB8AC3E}">
        <p14:creationId xmlns:p14="http://schemas.microsoft.com/office/powerpoint/2010/main" val="149084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死權不能捆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</a:t>
            </a:r>
            <a:r>
              <a:rPr lang="en-US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穌我救主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破壞地獄牢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困</a:t>
            </a:r>
            <a:r>
              <a:rPr lang="en-US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穌我主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</a:t>
            </a:r>
            <a:r>
              <a:rPr lang="en-US" sz="4800" b="1" dirty="0" smtClean="0">
                <a:solidFill>
                  <a:srgbClr val="660033"/>
                </a:solidFill>
              </a:rPr>
              <a:t>3 </a:t>
            </a:r>
            <a:r>
              <a:rPr lang="en-US" sz="4800" b="1" dirty="0">
                <a:solidFill>
                  <a:srgbClr val="660033"/>
                </a:solidFill>
              </a:rPr>
              <a:t>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52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主由墳墓裡復活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一切仇敵罪惡全勝過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4055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主耶穌復活</a:t>
            </a:r>
            <a:r>
              <a:rPr lang="en-US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en-US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勝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過黑暗惡魔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從此永與聖徒掌權在天國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1507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主復活  主復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活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利路亞  主復活</a:t>
            </a:r>
          </a:p>
        </p:txBody>
      </p:sp>
    </p:spTree>
    <p:extLst>
      <p:ext uri="{BB962C8B-B14F-4D97-AF65-F5344CB8AC3E}">
        <p14:creationId xmlns:p14="http://schemas.microsoft.com/office/powerpoint/2010/main" val="276776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安睡在墳墓</a:t>
            </a:r>
            <a:r>
              <a:rPr lang="zh-TW" altLang="en-US" sz="6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裡</a:t>
            </a:r>
            <a:r>
              <a:rPr lang="en-US" altLang="zh-TW" sz="6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</a:t>
            </a:r>
            <a:r>
              <a:rPr lang="zh-TW" altLang="en-US" sz="6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穌我救主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等待那復活</a:t>
            </a:r>
            <a:r>
              <a:rPr lang="zh-TW" altLang="en-US" sz="6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日</a:t>
            </a:r>
            <a:r>
              <a:rPr lang="en-US" altLang="zh-TW" sz="6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</a:t>
            </a:r>
            <a:r>
              <a:rPr lang="zh-TW" altLang="en-US" sz="6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穌我主</a:t>
            </a:r>
            <a:endParaRPr lang="zh-TW" altLang="en-US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( 1 )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73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主由墳墓裡復活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一切仇敵罪惡全勝過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679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主耶穌復活</a:t>
            </a:r>
            <a:r>
              <a:rPr lang="en-US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en-US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勝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過黑暗惡魔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從此永與聖徒掌權在天國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9059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主復活  主復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活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利路亞  主復活</a:t>
            </a:r>
          </a:p>
        </p:txBody>
      </p:sp>
    </p:spTree>
    <p:extLst>
      <p:ext uri="{BB962C8B-B14F-4D97-AF65-F5344CB8AC3E}">
        <p14:creationId xmlns:p14="http://schemas.microsoft.com/office/powerpoint/2010/main" val="176954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兵丁守墓無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用</a:t>
            </a:r>
            <a:r>
              <a:rPr lang="en-US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穌我救主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封石也歸虛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空</a:t>
            </a:r>
            <a:r>
              <a:rPr lang="en-US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穌我主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</a:t>
            </a:r>
            <a:r>
              <a:rPr lang="en-US" sz="4800" b="1" dirty="0" smtClean="0">
                <a:solidFill>
                  <a:srgbClr val="660033"/>
                </a:solidFill>
              </a:rPr>
              <a:t>2 </a:t>
            </a:r>
            <a:r>
              <a:rPr lang="en-US" sz="4800" b="1" dirty="0">
                <a:solidFill>
                  <a:srgbClr val="660033"/>
                </a:solidFill>
              </a:rPr>
              <a:t>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19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主由墳墓裡復活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一切仇敵罪惡全勝過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7394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主耶穌復活</a:t>
            </a:r>
            <a:r>
              <a:rPr lang="en-US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en-US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勝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過黑暗惡魔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從此永與聖徒掌權在天國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6394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主復活  主復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活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利路亞  主復活</a:t>
            </a:r>
          </a:p>
        </p:txBody>
      </p:sp>
    </p:spTree>
    <p:extLst>
      <p:ext uri="{BB962C8B-B14F-4D97-AF65-F5344CB8AC3E}">
        <p14:creationId xmlns:p14="http://schemas.microsoft.com/office/powerpoint/2010/main" val="322563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8</TotalTime>
  <Words>229</Words>
  <Application>Microsoft Office PowerPoint</Application>
  <PresentationFormat>Widescreen</PresentationFormat>
  <Paragraphs>28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Microsoft JhengHei</vt:lpstr>
      <vt:lpstr>Microsoft JhengHei</vt:lpstr>
      <vt:lpstr>新細明體</vt:lpstr>
      <vt:lpstr>Arial</vt:lpstr>
      <vt:lpstr>Calibri</vt:lpstr>
      <vt:lpstr>Theme1</vt:lpstr>
      <vt:lpstr>宣道詩 284 主由墳墓裡復活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主由墳墓裡復活</dc:title>
  <dc:creator>User</dc:creator>
  <cp:lastModifiedBy>Windows User</cp:lastModifiedBy>
  <cp:revision>6</cp:revision>
  <dcterms:created xsi:type="dcterms:W3CDTF">2017-04-01T05:30:39Z</dcterms:created>
  <dcterms:modified xsi:type="dcterms:W3CDTF">2022-04-16T10:01:09Z</dcterms:modified>
</cp:coreProperties>
</file>