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BFB-7AA3-499A-99B0-A371F8DB52C8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D9A-56E9-4104-8B82-0886959E30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104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BFB-7AA3-499A-99B0-A371F8DB52C8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D9A-56E9-4104-8B82-0886959E30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586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BFB-7AA3-499A-99B0-A371F8DB52C8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D9A-56E9-4104-8B82-0886959E30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166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BFB-7AA3-499A-99B0-A371F8DB52C8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D9A-56E9-4104-8B82-0886959E30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755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BFB-7AA3-499A-99B0-A371F8DB52C8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D9A-56E9-4104-8B82-0886959E30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465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BFB-7AA3-499A-99B0-A371F8DB52C8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D9A-56E9-4104-8B82-0886959E30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667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BFB-7AA3-499A-99B0-A371F8DB52C8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D9A-56E9-4104-8B82-0886959E30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625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BFB-7AA3-499A-99B0-A371F8DB52C8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D9A-56E9-4104-8B82-0886959E30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7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BFB-7AA3-499A-99B0-A371F8DB52C8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D9A-56E9-4104-8B82-0886959E30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2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BFB-7AA3-499A-99B0-A371F8DB52C8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D9A-56E9-4104-8B82-0886959E30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643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5BFB-7AA3-499A-99B0-A371F8DB52C8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D9A-56E9-4104-8B82-0886959E30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5BFB-7AA3-499A-99B0-A371F8DB52C8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4D9A-56E9-4104-8B82-0886959E301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20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vi-VN" sz="6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 </a:t>
            </a:r>
            <a:r>
              <a:rPr lang="vi-VN" sz="6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SỐNG LẠI RỒI</a:t>
            </a:r>
            <a:endParaRPr lang="zh-TW" altLang="en-US" sz="6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6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Hỡi những con người lòng ngay khổ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đau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kiếp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 phong trần thân thế bơ vơ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93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 thấy chân trời màu đen u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hãy quên đi niềm đau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4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Hỡi những con người nào ai nhớ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thương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tấm thân gầy cay đắng miên 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52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hãy nhớ cho rằng vì thương anh đó </a:t>
            </a:r>
            <a:endParaRPr lang="vi-VN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nên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chúng ta Phục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endParaRPr lang="vi-VN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52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hóa nên người vì thương chúng </a:t>
            </a:r>
            <a:r>
              <a:rPr lang="vi-VN" sz="48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</a:t>
            </a:r>
          </a:p>
          <a:p>
            <a:pPr marL="0" indent="0" algn="ctr">
              <a:buNone/>
            </a:pPr>
            <a:r>
              <a:rPr lang="vi-VN" sz="48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sống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kiếp con người lam lũ hy sinh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42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Chiến thắng khải hoàn quyền uy cõi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chết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Thiên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chúng ta Phục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35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Cùng nhau ta hát khúc hát </a:t>
            </a:r>
            <a:endParaRPr lang="vi-VN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đã sống lại vui thay! 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ơi reo lên tiếng ca Phục sinh Allêluia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dirty="0"/>
              <a:t> 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Ðồng thanh ta hát khúc hát </a:t>
            </a:r>
            <a:endParaRPr lang="vi-VN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đã Phục sinh quang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vinh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dirty="0"/>
              <a:t> 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 thương ta Người đã hiển vinh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Hỡi những tâm hồn ngày đêm ước mơ </a:t>
            </a:r>
            <a:endParaRPr lang="vi-VN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cõi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phúc thiên đường trong sáng nên thơ</a:t>
            </a:r>
            <a:endParaRPr lang="en-US" altLang="zh-TW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99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đã sống lại vì thương anh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hãy vui lên người </a:t>
            </a:r>
            <a:r>
              <a:rPr lang="vi-VN" sz="4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ơi</a:t>
            </a:r>
            <a:endParaRPr lang="vi-VN" sz="48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3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170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Theme1</vt:lpstr>
      <vt:lpstr>CHÚA SỐNG LẠI RỒI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CHÚA SỐNG LẠI RỒI</dc:title>
  <dc:creator>Windows User</dc:creator>
  <cp:lastModifiedBy>Windows User</cp:lastModifiedBy>
  <cp:revision>1</cp:revision>
  <dcterms:created xsi:type="dcterms:W3CDTF">2022-04-14T16:39:00Z</dcterms:created>
  <dcterms:modified xsi:type="dcterms:W3CDTF">2022-04-14T16:39:13Z</dcterms:modified>
</cp:coreProperties>
</file>