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5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2023/6/3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2023/6/3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2023/6/3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2023/6/3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2023/6/3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2023/6/3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40AC-92D7-480D-97D1-79286808B11F}" type="datetimeFigureOut">
              <a:rPr lang="zh-TW" altLang="en-US" smtClean="0"/>
              <a:pPr/>
              <a:t>2023/6/3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永不變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765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寶血   洗淨我污穢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將我的生命贖回</a:t>
            </a:r>
            <a:endParaRPr lang="en-US" altLang="zh-TW" sz="4800" b="1" dirty="0" smtClean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2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216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了我的罪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犧牲永不悔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極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大恩惠</a:t>
            </a:r>
            <a:endParaRPr lang="vi-VN" sz="48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719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我深深體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 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的寶貴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獻上自己永追隨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287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或傷心或氣餒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生離或死別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697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永不變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深深澆灌我心田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535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或傷心或氣餒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或生離或死別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願剛強壯膽永遠不後退</a:t>
            </a:r>
            <a:endParaRPr lang="vi-VN" sz="48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17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永不變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深深澆灌我心田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699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或天旋或地轉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滄海歷桑田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都不能叫我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隔絕</a:t>
            </a:r>
            <a:endParaRPr lang="vi-VN" sz="48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138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3494746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105</TotalTime>
  <Words>189</Words>
  <Application>Microsoft Office PowerPoint</Application>
  <PresentationFormat>On-screen Show (16:9)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chongbai</vt:lpstr>
      <vt:lpstr>祢愛永不變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你愛永不變</dc:title>
  <dc:creator>User</dc:creator>
  <cp:lastModifiedBy>Uncle Jo</cp:lastModifiedBy>
  <cp:revision>14</cp:revision>
  <dcterms:created xsi:type="dcterms:W3CDTF">2017-03-21T13:38:28Z</dcterms:created>
  <dcterms:modified xsi:type="dcterms:W3CDTF">2023-06-03T04:21:32Z</dcterms:modified>
</cp:coreProperties>
</file>