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79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4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51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37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009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74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35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103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924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84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43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115C-BB06-4256-A0EE-CA1EF37828C7}" type="datetimeFigureOut">
              <a:rPr lang="vi-VN" smtClean="0"/>
              <a:t>03/06/2023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5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永遠如此深愛著我</a:t>
            </a:r>
          </a:p>
        </p:txBody>
      </p:sp>
    </p:spTree>
    <p:extLst>
      <p:ext uri="{BB962C8B-B14F-4D97-AF65-F5344CB8AC3E}">
        <p14:creationId xmlns:p14="http://schemas.microsoft.com/office/powerpoint/2010/main" val="78919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無法測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透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遠無盡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要張開雙手來領受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9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滴寶血為我而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個刑罰為我承受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39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  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望羞愧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仍擁抱著我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永遠如此深愛著我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268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十架上釘痕的手告訴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永不放棄我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76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永遠如此深愛著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57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論是生命或死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苦患難逼迫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20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都不能叫我與祢愛隔絕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7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闊  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離地多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愛多浩大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1059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178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祢永遠如此深愛著我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祢永遠如此深愛著我</dc:title>
  <dc:creator>Windows User</dc:creator>
  <cp:lastModifiedBy>Uncle Jo</cp:lastModifiedBy>
  <cp:revision>3</cp:revision>
  <dcterms:created xsi:type="dcterms:W3CDTF">2022-04-02T10:13:55Z</dcterms:created>
  <dcterms:modified xsi:type="dcterms:W3CDTF">2023-06-03T04:41:28Z</dcterms:modified>
</cp:coreProperties>
</file>