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10" r:id="rId2"/>
    <p:sldId id="1611" r:id="rId3"/>
    <p:sldId id="1612" r:id="rId4"/>
    <p:sldId id="1613" r:id="rId5"/>
    <p:sldId id="1614" r:id="rId6"/>
    <p:sldId id="1615" r:id="rId7"/>
    <p:sldId id="1616" r:id="rId8"/>
    <p:sldId id="1617" r:id="rId9"/>
    <p:sldId id="1618" r:id="rId10"/>
    <p:sldId id="1619" r:id="rId11"/>
    <p:sldId id="1620" r:id="rId12"/>
    <p:sldId id="1621" r:id="rId13"/>
    <p:sldId id="1622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15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65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239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0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41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157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747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920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60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50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09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166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傳古福音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3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對我說上古福音  渴慕溫柔之聲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因我真是個罪人  獨賴耶穌救拯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我必常聽主恩言  願隨救主而行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當我憂悶和孤零  惟主慰我心情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穌無窮仁愛</a:t>
            </a:r>
          </a:p>
        </p:txBody>
      </p:sp>
    </p:spTree>
    <p:extLst>
      <p:ext uri="{BB962C8B-B14F-4D97-AF65-F5344CB8AC3E}">
        <p14:creationId xmlns:p14="http://schemas.microsoft.com/office/powerpoint/2010/main" val="39715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我說上古福音  天上隱祕事情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說明耶穌大榮耀  說明耶穌慈仁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對我講論主福音  像對孩童解清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因我軟弱極疲倦  絕望污穢滿心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2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穌無窮仁愛</a:t>
            </a:r>
          </a:p>
        </p:txBody>
      </p:sp>
    </p:spTree>
    <p:extLst>
      <p:ext uri="{BB962C8B-B14F-4D97-AF65-F5344CB8AC3E}">
        <p14:creationId xmlns:p14="http://schemas.microsoft.com/office/powerpoint/2010/main" val="8884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上古福音請詳說  使我心能明白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述真神奇妙救恩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何得蒙罪赦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請對我時時開導  使我永記心間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因生命如晨霜露  不久盡皆消散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6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我說上古福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穌無窮仁愛</a:t>
            </a:r>
          </a:p>
        </p:txBody>
      </p:sp>
    </p:spTree>
    <p:extLst>
      <p:ext uri="{BB962C8B-B14F-4D97-AF65-F5344CB8AC3E}">
        <p14:creationId xmlns:p14="http://schemas.microsoft.com/office/powerpoint/2010/main" val="1403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271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166 宣傳古福音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Uncle Jo</cp:lastModifiedBy>
  <cp:revision>139</cp:revision>
  <dcterms:created xsi:type="dcterms:W3CDTF">2015-05-17T04:39:00Z</dcterms:created>
  <dcterms:modified xsi:type="dcterms:W3CDTF">2023-06-03T04:08:45Z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