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1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1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A9CE-7260-434B-B3EC-A31B5D9171E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E1F2-F755-4321-AEC6-D60D8FD8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純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真的心敬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</a:p>
        </p:txBody>
      </p:sp>
    </p:spTree>
    <p:extLst>
      <p:ext uri="{BB962C8B-B14F-4D97-AF65-F5344CB8AC3E}">
        <p14:creationId xmlns:p14="http://schemas.microsoft.com/office/powerpoint/2010/main" val="310387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讚美祢創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世界又維繫大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起高歌衷心讚頌敬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24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天天親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親祢 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必多顧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在就用純真的心讚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98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世界處處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有祢在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中感恩高聲唱和讚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/ 2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28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想祢 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典必細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在就用純真的心敬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/ 2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4630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純真的心敬拜祢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純真的心敬拜祢</dc:title>
  <dc:creator>Uncle Jo</dc:creator>
  <cp:lastModifiedBy>Uncle Jo</cp:lastModifiedBy>
  <cp:revision>1</cp:revision>
  <dcterms:created xsi:type="dcterms:W3CDTF">2023-06-09T17:18:30Z</dcterms:created>
  <dcterms:modified xsi:type="dcterms:W3CDTF">2023-06-09T17:18:51Z</dcterms:modified>
</cp:coreProperties>
</file>