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09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71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72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7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7399-F74E-4460-9AF6-4D47F4B7797E}" type="datetimeFigureOut">
              <a:rPr lang="zh-TW" altLang="en-US" smtClean="0"/>
              <a:pPr/>
              <a:t>2023/6/6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0F94-CB4C-4483-9BC6-49F96E5AE2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  <a:effectLst>
                  <a:glow rad="139700">
                    <a:schemeClr val="bg1">
                      <a:alpha val="46000"/>
                    </a:schemeClr>
                  </a:glow>
                </a:effectLst>
              </a:rPr>
              <a:t>NGÀI LÀ MUÔN NHU CẦU CON</a:t>
            </a:r>
            <a:endParaRPr lang="en-US" b="1" dirty="0">
              <a:solidFill>
                <a:srgbClr val="002060"/>
              </a:solidFill>
              <a:effectLst>
                <a:glow rad="139700">
                  <a:schemeClr val="bg1">
                    <a:alpha val="46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5360" y="764704"/>
            <a:ext cx="11496600" cy="475252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là sức thiêng chúng con dựa </a:t>
            </a: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nương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</a:t>
            </a: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 báu vật mà con mong </a:t>
            </a: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</a:t>
            </a: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 muôn nhu cầu </a:t>
            </a:r>
            <a:r>
              <a:rPr lang="vi-VN" sz="4400" b="1" dirty="0" smtClean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</a:t>
            </a:r>
            <a:endParaRPr lang="zh-TW" alt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5360" y="764704"/>
            <a:ext cx="11496600" cy="475252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Lòng con mến yêu Chúa hơn ngọc châu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tha hết mọi tội lỗi trong đời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là muôn nhu cầu con</a:t>
            </a:r>
            <a:endParaRPr lang="zh-TW" alt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82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5360" y="764704"/>
            <a:ext cx="11496600" cy="475252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Giê-xu là Chúa con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Chúa có danh đẹp thay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Giê-xu là Chúa con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Quí báu thay danh Ngài</a:t>
            </a:r>
            <a:endParaRPr lang="zh-TW" alt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5360" y="764704"/>
            <a:ext cx="11496600" cy="475252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mang hết bao nhiêu ô nhục con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đã sống lại và sống muôn đời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là muôn nhu cầu con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1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35360" y="764704"/>
            <a:ext cx="11496600" cy="4752528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Hồi con vấp chân Chúa nâng vực con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Hồi tim héo tàn Ngài khiến tươi cười</a:t>
            </a:r>
            <a:endParaRPr 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vi-VN" sz="4400" b="1" dirty="0">
                <a:solidFill>
                  <a:srgbClr val="002060"/>
                </a:solidFill>
                <a:effectLst>
                  <a:glow rad="101600">
                    <a:schemeClr val="bg1">
                      <a:alpha val="6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Ngài là muôn nhu cầu con</a:t>
            </a:r>
            <a:endParaRPr lang="zh-TW" altLang="en-US" sz="4400" b="1" dirty="0">
              <a:solidFill>
                <a:srgbClr val="002060"/>
              </a:solidFill>
              <a:effectLst>
                <a:glow rad="101600">
                  <a:schemeClr val="bg1">
                    <a:alpha val="69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5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6574901-70CA-473D-9275-6381E2A9A2A1}" vid="{7999D158-290D-4471-838F-E08D15FFEA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新細明體</vt:lpstr>
      <vt:lpstr>Arial</vt:lpstr>
      <vt:lpstr>Calibri</vt:lpstr>
      <vt:lpstr>Theme1</vt:lpstr>
      <vt:lpstr>NGÀI LÀ MUÔN NHU CẦU CON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NGÀI LÀ MUÔN NHU CẦU CON</dc:title>
  <dc:creator>大唐</dc:creator>
  <cp:lastModifiedBy>Uncle Jo</cp:lastModifiedBy>
  <cp:revision>4</cp:revision>
  <dcterms:created xsi:type="dcterms:W3CDTF">2015-07-25T12:00:52Z</dcterms:created>
  <dcterms:modified xsi:type="dcterms:W3CDTF">2023-06-06T12:17:13Z</dcterms:modified>
</cp:coreProperties>
</file>