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4A0E-21BB-422D-85F8-C26611A041BF}" type="datetimeFigureOut">
              <a:rPr lang="vi-VN" smtClean="0"/>
              <a:t>10/06/2023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7E69-F745-4F8F-A3A1-7F9F965C0E5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89916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4A0E-21BB-422D-85F8-C26611A041BF}" type="datetimeFigureOut">
              <a:rPr lang="vi-VN" smtClean="0"/>
              <a:t>10/06/2023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7E69-F745-4F8F-A3A1-7F9F965C0E5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8231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4A0E-21BB-422D-85F8-C26611A041BF}" type="datetimeFigureOut">
              <a:rPr lang="vi-VN" smtClean="0"/>
              <a:t>10/06/2023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7E69-F745-4F8F-A3A1-7F9F965C0E5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76291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4A0E-21BB-422D-85F8-C26611A041BF}" type="datetimeFigureOut">
              <a:rPr lang="vi-VN" smtClean="0"/>
              <a:t>10/06/2023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7E69-F745-4F8F-A3A1-7F9F965C0E5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0573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4A0E-21BB-422D-85F8-C26611A041BF}" type="datetimeFigureOut">
              <a:rPr lang="vi-VN" smtClean="0"/>
              <a:t>10/06/2023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7E69-F745-4F8F-A3A1-7F9F965C0E5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7561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4A0E-21BB-422D-85F8-C26611A041BF}" type="datetimeFigureOut">
              <a:rPr lang="vi-VN" smtClean="0"/>
              <a:t>10/06/2023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7E69-F745-4F8F-A3A1-7F9F965C0E5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7550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4A0E-21BB-422D-85F8-C26611A041BF}" type="datetimeFigureOut">
              <a:rPr lang="vi-VN" smtClean="0"/>
              <a:t>10/06/2023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7E69-F745-4F8F-A3A1-7F9F965C0E5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7574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4A0E-21BB-422D-85F8-C26611A041BF}" type="datetimeFigureOut">
              <a:rPr lang="vi-VN" smtClean="0"/>
              <a:t>10/06/2023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7E69-F745-4F8F-A3A1-7F9F965C0E5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56865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4A0E-21BB-422D-85F8-C26611A041BF}" type="datetimeFigureOut">
              <a:rPr lang="vi-VN" smtClean="0"/>
              <a:t>10/06/2023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7E69-F745-4F8F-A3A1-7F9F965C0E5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84517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4A0E-21BB-422D-85F8-C26611A041BF}" type="datetimeFigureOut">
              <a:rPr lang="vi-VN" smtClean="0"/>
              <a:t>10/06/2023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7E69-F745-4F8F-A3A1-7F9F965C0E5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02948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4A0E-21BB-422D-85F8-C26611A041BF}" type="datetimeFigureOut">
              <a:rPr lang="vi-VN" smtClean="0"/>
              <a:t>10/06/2023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7E69-F745-4F8F-A3A1-7F9F965C0E5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56520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A4A0E-21BB-422D-85F8-C26611A041BF}" type="datetimeFigureOut">
              <a:rPr lang="vi-VN" smtClean="0"/>
              <a:t>10/06/2023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07E69-F745-4F8F-A3A1-7F9F965C0E5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701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這是聖潔之地</a:t>
            </a:r>
          </a:p>
        </p:txBody>
      </p:sp>
    </p:spTree>
    <p:extLst>
      <p:ext uri="{BB962C8B-B14F-4D97-AF65-F5344CB8AC3E}">
        <p14:creationId xmlns:p14="http://schemas.microsoft.com/office/powerpoint/2010/main" val="2469912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這是聖潔之地  神在這裡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前來獻上最深的敬拜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" y="5131429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0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0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0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4064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這是聖潔之地  神在這裡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設立寶座  在榮耀的敬拜裡</a:t>
            </a:r>
            <a:endParaRPr lang="vi-VN" sz="6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" y="5131429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0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0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0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05580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我全心來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敬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拜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高舉雙手敬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拜祢主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" y="5131429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0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0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0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7332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在祢大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能榮耀光中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我俯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伏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在祢寶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座前</a:t>
            </a:r>
            <a:endParaRPr lang="vi-V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" y="5131429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0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0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0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87012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我全心來敬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拜祢主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高舉雙手敬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拜祢主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" y="5131429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0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0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0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6673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在祢大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能榮耀光中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我與眾天使俯伏深深敬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拜祢</a:t>
            </a:r>
            <a:endParaRPr lang="vi-V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" y="5131429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0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0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0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717580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</TotalTime>
  <Words>132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Microsoft JhengHei</vt:lpstr>
      <vt:lpstr>Microsoft JhengHei</vt:lpstr>
      <vt:lpstr>新細明體</vt:lpstr>
      <vt:lpstr>Arial</vt:lpstr>
      <vt:lpstr>Calibri</vt:lpstr>
      <vt:lpstr>Theme1</vt:lpstr>
      <vt:lpstr>這是聖潔之地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這是聖潔之地</dc:title>
  <dc:creator>Windows User</dc:creator>
  <cp:lastModifiedBy>Uncle Jo</cp:lastModifiedBy>
  <cp:revision>6</cp:revision>
  <dcterms:created xsi:type="dcterms:W3CDTF">2020-02-28T18:14:58Z</dcterms:created>
  <dcterms:modified xsi:type="dcterms:W3CDTF">2023-06-09T17:40:48Z</dcterms:modified>
</cp:coreProperties>
</file>