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771C-AFFE-47B3-886F-49CD4EBE8B05}" type="datetimeFigureOut">
              <a:rPr lang="en-US" smtClean="0"/>
              <a:pPr/>
              <a:t>6/10/2023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崇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高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620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我要在萬民中稱謝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我要在列邦中歌頌祢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798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祢的慈愛高及諸天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祢的誠實上達穹蒼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x2 )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230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祢的慈愛高及諸天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67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祢的誠實上達到穹蒼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70159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69</TotalTime>
  <Words>85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佈景主題1</vt:lpstr>
      <vt:lpstr>願祢崇高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願你崇高</dc:title>
  <dc:creator>Microsoft Windows</dc:creator>
  <cp:lastModifiedBy>Uncle Jo</cp:lastModifiedBy>
  <cp:revision>10</cp:revision>
  <dcterms:created xsi:type="dcterms:W3CDTF">2013-01-05T03:38:29Z</dcterms:created>
  <dcterms:modified xsi:type="dcterms:W3CDTF">2023-06-09T17:32:38Z</dcterms:modified>
</cp:coreProperties>
</file>