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B631-EDC8-4FF3-96F9-3D718CCF58AA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與袮更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7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16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2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走進祢心意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93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沒有人能像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en-US" altLang="zh-CN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愛滿足我心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祢是我的唯一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18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主祢是我的避難所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祢愛將我緊緊的擁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抱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使我甦醒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7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95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我願成為祢的居所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我要愛祢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永遠堅定的愛祢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75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867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69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78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209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佈景主題1</vt:lpstr>
      <vt:lpstr>與袮更靠近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與你更靠近</dc:title>
  <dc:creator>大唐</dc:creator>
  <cp:lastModifiedBy>Windows User</cp:lastModifiedBy>
  <cp:revision>2</cp:revision>
  <dcterms:created xsi:type="dcterms:W3CDTF">2018-04-29T01:22:35Z</dcterms:created>
  <dcterms:modified xsi:type="dcterms:W3CDTF">2022-11-01T11:11:59Z</dcterms:modified>
</cp:coreProperties>
</file>